
<file path=[Content_Types].xml><?xml version="1.0" encoding="utf-8"?>
<Types xmlns="http://schemas.openxmlformats.org/package/2006/content-types">
  <Default Extension="jpeg" ContentType="image/jpeg"/>
  <Default Extension="jp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24"/>
  </p:notesMasterIdLst>
  <p:sldIdLst>
    <p:sldId id="342" r:id="rId4"/>
    <p:sldId id="347" r:id="rId5"/>
    <p:sldId id="260" r:id="rId6"/>
    <p:sldId id="343" r:id="rId7"/>
    <p:sldId id="309" r:id="rId8"/>
    <p:sldId id="353" r:id="rId9"/>
    <p:sldId id="354" r:id="rId10"/>
    <p:sldId id="355" r:id="rId11"/>
    <p:sldId id="367" r:id="rId12"/>
    <p:sldId id="351" r:id="rId13"/>
    <p:sldId id="363" r:id="rId14"/>
    <p:sldId id="364" r:id="rId15"/>
    <p:sldId id="365" r:id="rId16"/>
    <p:sldId id="366" r:id="rId17"/>
    <p:sldId id="368" r:id="rId18"/>
    <p:sldId id="352" r:id="rId19"/>
    <p:sldId id="361" r:id="rId20"/>
    <p:sldId id="362" r:id="rId21"/>
    <p:sldId id="369" r:id="rId22"/>
    <p:sldId id="34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32" autoAdjust="0"/>
    <p:restoredTop sz="96196" autoAdjust="0"/>
  </p:normalViewPr>
  <p:slideViewPr>
    <p:cSldViewPr snapToGrid="0" showGuides="1">
      <p:cViewPr varScale="1">
        <p:scale>
          <a:sx n="78" d="100"/>
          <a:sy n="78" d="100"/>
        </p:scale>
        <p:origin x="372" y="96"/>
      </p:cViewPr>
      <p:guideLst>
        <p:guide orient="horz" pos="2160"/>
        <p:guide pos="3840"/>
      </p:guideLst>
    </p:cSldViewPr>
  </p:slideViewPr>
  <p:notesTextViewPr>
    <p:cViewPr>
      <p:scale>
        <a:sx n="1" d="1"/>
        <a:sy n="1" d="1"/>
      </p:scale>
      <p:origin x="0" y="0"/>
    </p:cViewPr>
  </p:notesTextViewPr>
  <p:sorterViewPr>
    <p:cViewPr>
      <p:scale>
        <a:sx n="200" d="100"/>
        <a:sy n="200" d="100"/>
      </p:scale>
      <p:origin x="0" y="-991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jpg>
</file>

<file path=ppt/media/image7.jpg>
</file>

<file path=ppt/media/image8.jpg>
</file>

<file path=ppt/media/image9.jpg>
</file>

<file path=ppt/media/media1.mp3>
</file>

<file path=ppt/media/media10.mp4>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11/24/2020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dirty="0"/>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2F1279-6CE4-4169-83D3-4483097B6907}" type="slidenum">
              <a:rPr lang="en-US" smtClean="0"/>
              <a:t>12</a:t>
            </a:fld>
            <a:endParaRPr lang="en-US" dirty="0"/>
          </a:p>
        </p:txBody>
      </p:sp>
    </p:spTree>
    <p:extLst>
      <p:ext uri="{BB962C8B-B14F-4D97-AF65-F5344CB8AC3E}">
        <p14:creationId xmlns:p14="http://schemas.microsoft.com/office/powerpoint/2010/main" val="40973636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BDDBCD3-13D8-4B61-A324-65F1C4F838CB}"/>
              </a:ext>
            </a:extLst>
          </p:cNvPr>
          <p:cNvSpPr/>
          <p:nvPr userDrawn="1"/>
        </p:nvSpPr>
        <p:spPr>
          <a:xfrm>
            <a:off x="3397776" y="2717708"/>
            <a:ext cx="8794226" cy="240487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3" name="Group 3">
            <a:extLst>
              <a:ext uri="{FF2B5EF4-FFF2-40B4-BE49-F238E27FC236}">
                <a16:creationId xmlns:a16="http://schemas.microsoft.com/office/drawing/2014/main" id="{27C1F53F-D199-4227-A23E-2B5F143EB982}"/>
              </a:ext>
            </a:extLst>
          </p:cNvPr>
          <p:cNvGrpSpPr/>
          <p:nvPr userDrawn="1"/>
        </p:nvGrpSpPr>
        <p:grpSpPr>
          <a:xfrm>
            <a:off x="733478" y="1571013"/>
            <a:ext cx="2664296" cy="4683693"/>
            <a:chOff x="445712" y="1449040"/>
            <a:chExt cx="2113018" cy="3924176"/>
          </a:xfrm>
        </p:grpSpPr>
        <p:sp>
          <p:nvSpPr>
            <p:cNvPr id="4" name="Rounded Rectangle 4">
              <a:extLst>
                <a:ext uri="{FF2B5EF4-FFF2-40B4-BE49-F238E27FC236}">
                  <a16:creationId xmlns:a16="http://schemas.microsoft.com/office/drawing/2014/main" id="{4B09402C-7E86-41C9-8E37-9EF71EDF1056}"/>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Rectangle 5">
              <a:extLst>
                <a:ext uri="{FF2B5EF4-FFF2-40B4-BE49-F238E27FC236}">
                  <a16:creationId xmlns:a16="http://schemas.microsoft.com/office/drawing/2014/main" id="{41DF11FE-4210-4E1A-AAC1-AD2FF969D36A}"/>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6" name="Group 6">
              <a:extLst>
                <a:ext uri="{FF2B5EF4-FFF2-40B4-BE49-F238E27FC236}">
                  <a16:creationId xmlns:a16="http://schemas.microsoft.com/office/drawing/2014/main" id="{0E578CC1-F58F-4C71-AB27-A73396D54EA3}"/>
                </a:ext>
              </a:extLst>
            </p:cNvPr>
            <p:cNvGrpSpPr/>
            <p:nvPr userDrawn="1"/>
          </p:nvGrpSpPr>
          <p:grpSpPr>
            <a:xfrm>
              <a:off x="1407705" y="5045834"/>
              <a:ext cx="211967" cy="211967"/>
              <a:chOff x="1549420" y="5712364"/>
              <a:chExt cx="312583" cy="312583"/>
            </a:xfrm>
          </p:grpSpPr>
          <p:sp>
            <p:nvSpPr>
              <p:cNvPr id="7" name="Oval 7">
                <a:extLst>
                  <a:ext uri="{FF2B5EF4-FFF2-40B4-BE49-F238E27FC236}">
                    <a16:creationId xmlns:a16="http://schemas.microsoft.com/office/drawing/2014/main" id="{FF38739C-F2ED-4F4B-9A89-B33A3B4C6A37}"/>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8" name="Rounded Rectangle 8">
                <a:extLst>
                  <a:ext uri="{FF2B5EF4-FFF2-40B4-BE49-F238E27FC236}">
                    <a16:creationId xmlns:a16="http://schemas.microsoft.com/office/drawing/2014/main" id="{42258DA3-8567-4D16-9190-D371531398A8}"/>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9" name="Picture Placeholder 2">
            <a:extLst>
              <a:ext uri="{FF2B5EF4-FFF2-40B4-BE49-F238E27FC236}">
                <a16:creationId xmlns:a16="http://schemas.microsoft.com/office/drawing/2014/main" id="{4BFDD25E-3936-4728-A24A-3CD8211A0ED0}"/>
              </a:ext>
            </a:extLst>
          </p:cNvPr>
          <p:cNvSpPr>
            <a:spLocks noGrp="1"/>
          </p:cNvSpPr>
          <p:nvPr>
            <p:ph type="pic" idx="12" hasCustomPrompt="1"/>
          </p:nvPr>
        </p:nvSpPr>
        <p:spPr>
          <a:xfrm>
            <a:off x="921396" y="1982583"/>
            <a:ext cx="2288460" cy="3753075"/>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0" name="Text Placeholder 9">
            <a:extLst>
              <a:ext uri="{FF2B5EF4-FFF2-40B4-BE49-F238E27FC236}">
                <a16:creationId xmlns:a16="http://schemas.microsoft.com/office/drawing/2014/main" id="{23ED7D35-2C36-4F32-8052-655C68EBBCFC}"/>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445283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4EA604A-1015-4952-8EE1-CCE52EC0E000}"/>
              </a:ext>
            </a:extLst>
          </p:cNvPr>
          <p:cNvGrpSpPr/>
          <p:nvPr userDrawn="1"/>
        </p:nvGrpSpPr>
        <p:grpSpPr>
          <a:xfrm>
            <a:off x="3095065" y="1780189"/>
            <a:ext cx="6001870" cy="3297621"/>
            <a:chOff x="-548507" y="477868"/>
            <a:chExt cx="11570449" cy="6357177"/>
          </a:xfrm>
        </p:grpSpPr>
        <p:sp>
          <p:nvSpPr>
            <p:cNvPr id="3" name="Freeform: Shape 2">
              <a:extLst>
                <a:ext uri="{FF2B5EF4-FFF2-40B4-BE49-F238E27FC236}">
                  <a16:creationId xmlns:a16="http://schemas.microsoft.com/office/drawing/2014/main" id="{39EEB588-97F3-4BF3-B3B2-294329E14315}"/>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dirty="0"/>
            </a:p>
          </p:txBody>
        </p:sp>
        <p:sp>
          <p:nvSpPr>
            <p:cNvPr id="4" name="Freeform: Shape 3">
              <a:extLst>
                <a:ext uri="{FF2B5EF4-FFF2-40B4-BE49-F238E27FC236}">
                  <a16:creationId xmlns:a16="http://schemas.microsoft.com/office/drawing/2014/main" id="{79AC13C8-EB64-4309-9F83-DE884AB194A4}"/>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90A07D5B-242A-465B-B3D3-285BCC724958}"/>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CF5AF579-3200-4645-9B4A-C34A0B00A828}"/>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4BBA6078-E1D1-4C14-AE2A-562D30932050}"/>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dirty="0"/>
            </a:p>
          </p:txBody>
        </p:sp>
        <p:grpSp>
          <p:nvGrpSpPr>
            <p:cNvPr id="8" name="Group 7">
              <a:extLst>
                <a:ext uri="{FF2B5EF4-FFF2-40B4-BE49-F238E27FC236}">
                  <a16:creationId xmlns:a16="http://schemas.microsoft.com/office/drawing/2014/main" id="{40F2DB06-6191-4D99-A246-B0F044EEB6D4}"/>
                </a:ext>
              </a:extLst>
            </p:cNvPr>
            <p:cNvGrpSpPr/>
            <p:nvPr/>
          </p:nvGrpSpPr>
          <p:grpSpPr>
            <a:xfrm>
              <a:off x="1606" y="6382978"/>
              <a:ext cx="413937" cy="115242"/>
              <a:chOff x="5955" y="6353672"/>
              <a:chExt cx="413937" cy="115242"/>
            </a:xfrm>
          </p:grpSpPr>
          <p:sp>
            <p:nvSpPr>
              <p:cNvPr id="13" name="Rectangle: Rounded Corners 12">
                <a:extLst>
                  <a:ext uri="{FF2B5EF4-FFF2-40B4-BE49-F238E27FC236}">
                    <a16:creationId xmlns:a16="http://schemas.microsoft.com/office/drawing/2014/main" id="{E0B2AB32-6E87-4708-AD26-26A3474DFD6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Rounded Corners 13">
                <a:extLst>
                  <a:ext uri="{FF2B5EF4-FFF2-40B4-BE49-F238E27FC236}">
                    <a16:creationId xmlns:a16="http://schemas.microsoft.com/office/drawing/2014/main" id="{44A0B59C-D502-416F-87A9-4FFE2F84014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CEDAEF2E-9E44-473D-B13F-ABD8FD196480}"/>
                </a:ext>
              </a:extLst>
            </p:cNvPr>
            <p:cNvGrpSpPr/>
            <p:nvPr/>
          </p:nvGrpSpPr>
          <p:grpSpPr>
            <a:xfrm>
              <a:off x="9855291" y="6381600"/>
              <a:ext cx="885989" cy="115242"/>
              <a:chOff x="5955" y="6353672"/>
              <a:chExt cx="413937" cy="115242"/>
            </a:xfrm>
          </p:grpSpPr>
          <p:sp>
            <p:nvSpPr>
              <p:cNvPr id="11" name="Rectangle: Rounded Corners 10">
                <a:extLst>
                  <a:ext uri="{FF2B5EF4-FFF2-40B4-BE49-F238E27FC236}">
                    <a16:creationId xmlns:a16="http://schemas.microsoft.com/office/drawing/2014/main" id="{77A63B6A-A2C7-42FA-A975-B2C3DBEA0A1D}"/>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Rounded Corners 11">
                <a:extLst>
                  <a:ext uri="{FF2B5EF4-FFF2-40B4-BE49-F238E27FC236}">
                    <a16:creationId xmlns:a16="http://schemas.microsoft.com/office/drawing/2014/main" id="{425CD56A-8303-4E00-957E-0BF842A3B05F}"/>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Freeform: Shape 9">
              <a:extLst>
                <a:ext uri="{FF2B5EF4-FFF2-40B4-BE49-F238E27FC236}">
                  <a16:creationId xmlns:a16="http://schemas.microsoft.com/office/drawing/2014/main" id="{442D482D-A042-4240-A15D-1E65B56B30D2}"/>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5" name="Picture Placeholder 2">
            <a:extLst>
              <a:ext uri="{FF2B5EF4-FFF2-40B4-BE49-F238E27FC236}">
                <a16:creationId xmlns:a16="http://schemas.microsoft.com/office/drawing/2014/main" id="{736F31BD-D2C3-4C53-B8E6-33C74563614F}"/>
              </a:ext>
            </a:extLst>
          </p:cNvPr>
          <p:cNvSpPr>
            <a:spLocks noGrp="1"/>
          </p:cNvSpPr>
          <p:nvPr>
            <p:ph type="pic" idx="12" hasCustomPrompt="1"/>
          </p:nvPr>
        </p:nvSpPr>
        <p:spPr>
          <a:xfrm>
            <a:off x="3909754" y="1947860"/>
            <a:ext cx="4372493" cy="2669432"/>
          </a:xfrm>
          <a:prstGeom prst="rect">
            <a:avLst/>
          </a:prstGeom>
          <a:solidFill>
            <a:schemeClr val="bg1">
              <a:lumMod val="95000"/>
            </a:schemeClr>
          </a:solidFill>
          <a:ln w="12700">
            <a:noFill/>
          </a:ln>
        </p:spPr>
        <p:txBody>
          <a:bodyPr anchor="ctr"/>
          <a:lstStyle>
            <a:lvl1pPr marL="0" indent="0" algn="ctr">
              <a:buNone/>
              <a:defRPr sz="1600">
                <a:latin typeface="Arial" pitchFamily="34" charset="0"/>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6" name="Text Placeholder 9">
            <a:extLst>
              <a:ext uri="{FF2B5EF4-FFF2-40B4-BE49-F238E27FC236}">
                <a16:creationId xmlns:a16="http://schemas.microsoft.com/office/drawing/2014/main" id="{9D8BBD3D-237B-4299-A310-B537C2DF7CAA}"/>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9649280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44969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4" name="그림 개체 틀 2">
            <a:extLst>
              <a:ext uri="{FF2B5EF4-FFF2-40B4-BE49-F238E27FC236}">
                <a16:creationId xmlns:a16="http://schemas.microsoft.com/office/drawing/2014/main" id="{75458041-BCC9-4D92-9490-8AF60C009837}"/>
              </a:ext>
            </a:extLst>
          </p:cNvPr>
          <p:cNvSpPr>
            <a:spLocks noGrp="1"/>
          </p:cNvSpPr>
          <p:nvPr>
            <p:ph type="pic" sz="quarter" idx="14" hasCustomPrompt="1"/>
          </p:nvPr>
        </p:nvSpPr>
        <p:spPr>
          <a:xfrm>
            <a:off x="905524" y="1837041"/>
            <a:ext cx="2268000" cy="1986288"/>
          </a:xfrm>
          <a:prstGeom prst="rect">
            <a:avLst/>
          </a:prstGeom>
          <a:solidFill>
            <a:schemeClr val="bg1">
              <a:lumMod val="95000"/>
            </a:schemeClr>
          </a:solidFill>
          <a:ln w="25400">
            <a:solidFill>
              <a:schemeClr val="accent1"/>
            </a:solidFill>
          </a:ln>
        </p:spPr>
        <p:txBody>
          <a:bodyPr anchor="ct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9" name="그림 개체 틀 2">
            <a:extLst>
              <a:ext uri="{FF2B5EF4-FFF2-40B4-BE49-F238E27FC236}">
                <a16:creationId xmlns:a16="http://schemas.microsoft.com/office/drawing/2014/main" id="{E26C6D06-6A68-4FCA-8E86-84C6A4BCE960}"/>
              </a:ext>
            </a:extLst>
          </p:cNvPr>
          <p:cNvSpPr>
            <a:spLocks noGrp="1"/>
          </p:cNvSpPr>
          <p:nvPr>
            <p:ph type="pic" sz="quarter" idx="33" hasCustomPrompt="1"/>
          </p:nvPr>
        </p:nvSpPr>
        <p:spPr>
          <a:xfrm>
            <a:off x="3603313" y="1837041"/>
            <a:ext cx="2268000" cy="1986288"/>
          </a:xfrm>
          <a:prstGeom prst="rect">
            <a:avLst/>
          </a:prstGeom>
          <a:solidFill>
            <a:schemeClr val="bg1">
              <a:lumMod val="95000"/>
            </a:schemeClr>
          </a:solidFill>
          <a:ln w="25400">
            <a:solidFill>
              <a:schemeClr val="accent2"/>
            </a:solidFill>
          </a:ln>
        </p:spPr>
        <p:txBody>
          <a:bodyPr anchor="ctr"/>
          <a:lstStyle>
            <a:lvl1pPr algn="ctr">
              <a:lnSpc>
                <a:spcPct val="100000"/>
              </a:lnSpc>
              <a:defRPr lang="ko-KR" altLang="en-US" sz="1200" dirty="0">
                <a:solidFill>
                  <a:schemeClr val="tx1">
                    <a:lumMod val="75000"/>
                    <a:lumOff val="25000"/>
                  </a:schemeClr>
                </a:solidFill>
              </a:defRPr>
            </a:lvl1pPr>
          </a:lstStyle>
          <a:p>
            <a:pPr marL="0" lvl="0" indent="0" algn="ctr">
              <a:buNone/>
            </a:pPr>
            <a:r>
              <a:rPr lang="en-US" altLang="ko-KR" dirty="0"/>
              <a:t>Place Your Picture Here</a:t>
            </a:r>
            <a:endParaRPr lang="ko-KR" altLang="en-US" dirty="0"/>
          </a:p>
        </p:txBody>
      </p:sp>
      <p:sp>
        <p:nvSpPr>
          <p:cNvPr id="14" name="그림 개체 틀 2">
            <a:extLst>
              <a:ext uri="{FF2B5EF4-FFF2-40B4-BE49-F238E27FC236}">
                <a16:creationId xmlns:a16="http://schemas.microsoft.com/office/drawing/2014/main" id="{7EA72833-AD93-4833-9A2D-CEDAD0BA74BD}"/>
              </a:ext>
            </a:extLst>
          </p:cNvPr>
          <p:cNvSpPr>
            <a:spLocks noGrp="1"/>
          </p:cNvSpPr>
          <p:nvPr>
            <p:ph type="pic" sz="quarter" idx="38" hasCustomPrompt="1"/>
          </p:nvPr>
        </p:nvSpPr>
        <p:spPr>
          <a:xfrm>
            <a:off x="6301102" y="1837041"/>
            <a:ext cx="2268000" cy="1986288"/>
          </a:xfrm>
          <a:prstGeom prst="rect">
            <a:avLst/>
          </a:prstGeom>
          <a:solidFill>
            <a:schemeClr val="bg1">
              <a:lumMod val="95000"/>
            </a:schemeClr>
          </a:solidFill>
          <a:ln w="25400">
            <a:solidFill>
              <a:schemeClr val="accent3"/>
            </a:solidFill>
          </a:ln>
        </p:spPr>
        <p:txBody>
          <a:bodyPr anchor="ctr"/>
          <a:lstStyle>
            <a:lvl1pPr algn="ctr">
              <a:lnSpc>
                <a:spcPct val="100000"/>
              </a:lnSpc>
              <a:defRPr lang="ko-KR" altLang="en-US" sz="1200" dirty="0">
                <a:solidFill>
                  <a:schemeClr val="tx1">
                    <a:lumMod val="75000"/>
                    <a:lumOff val="25000"/>
                  </a:schemeClr>
                </a:solidFill>
              </a:defRPr>
            </a:lvl1pPr>
          </a:lstStyle>
          <a:p>
            <a:pPr marL="0" lvl="0" indent="0" algn="ctr">
              <a:buNone/>
            </a:pPr>
            <a:r>
              <a:rPr lang="en-US" altLang="ko-KR" dirty="0"/>
              <a:t>Place Your Picture Here</a:t>
            </a:r>
            <a:endParaRPr lang="ko-KR" altLang="en-US" dirty="0"/>
          </a:p>
        </p:txBody>
      </p:sp>
      <p:sp>
        <p:nvSpPr>
          <p:cNvPr id="15" name="그림 개체 틀 2">
            <a:extLst>
              <a:ext uri="{FF2B5EF4-FFF2-40B4-BE49-F238E27FC236}">
                <a16:creationId xmlns:a16="http://schemas.microsoft.com/office/drawing/2014/main" id="{E974C75D-D81B-497C-9C4E-F1BB2C01057A}"/>
              </a:ext>
            </a:extLst>
          </p:cNvPr>
          <p:cNvSpPr>
            <a:spLocks noGrp="1"/>
          </p:cNvSpPr>
          <p:nvPr>
            <p:ph type="pic" sz="quarter" idx="43" hasCustomPrompt="1"/>
          </p:nvPr>
        </p:nvSpPr>
        <p:spPr>
          <a:xfrm>
            <a:off x="9016308" y="1837041"/>
            <a:ext cx="2268000" cy="1986288"/>
          </a:xfrm>
          <a:prstGeom prst="rect">
            <a:avLst/>
          </a:prstGeom>
          <a:solidFill>
            <a:schemeClr val="bg1">
              <a:lumMod val="95000"/>
            </a:schemeClr>
          </a:solidFill>
          <a:ln w="25400">
            <a:solidFill>
              <a:schemeClr val="accent4"/>
            </a:solidFill>
          </a:ln>
        </p:spPr>
        <p:txBody>
          <a:bodyPr anchor="ctr"/>
          <a:lstStyle>
            <a:lvl1pPr algn="ctr">
              <a:lnSpc>
                <a:spcPct val="100000"/>
              </a:lnSpc>
              <a:defRPr lang="ko-KR" altLang="en-US" sz="1200" dirty="0">
                <a:solidFill>
                  <a:schemeClr val="tx1">
                    <a:lumMod val="75000"/>
                    <a:lumOff val="25000"/>
                  </a:schemeClr>
                </a:solidFill>
              </a:defRPr>
            </a:lvl1pPr>
          </a:lstStyle>
          <a:p>
            <a:pPr marL="0" lvl="0" indent="0" algn="ctr">
              <a:buNone/>
            </a:pPr>
            <a:r>
              <a:rPr lang="en-US" altLang="ko-KR" dirty="0"/>
              <a:t>Place 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75" r:id="rId4"/>
    <p:sldLayoutId id="2147483676" r:id="rId5"/>
    <p:sldLayoutId id="2147483678" r:id="rId6"/>
    <p:sldLayoutId id="2147483680" r:id="rId7"/>
    <p:sldLayoutId id="2147483681" r:id="rId8"/>
    <p:sldLayoutId id="2147483682" r:id="rId9"/>
    <p:sldLayoutId id="2147483684" r:id="rId10"/>
    <p:sldLayoutId id="2147483686" r:id="rId11"/>
    <p:sldLayoutId id="2147483689" r:id="rId12"/>
    <p:sldLayoutId id="2147483687" r:id="rId13"/>
    <p:sldLayoutId id="2147483688" r:id="rId14"/>
    <p:sldLayoutId id="2147483671" r:id="rId15"/>
    <p:sldLayoutId id="2147483672" r:id="rId1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3.png"/><Relationship Id="rId4" Type="http://schemas.openxmlformats.org/officeDocument/2006/relationships/notesSlide" Target="../notesSlides/notesSlide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3.png"/><Relationship Id="rId4" Type="http://schemas.openxmlformats.org/officeDocument/2006/relationships/hyperlink" Target="http://www.qnx.com/developers/docs/6.5.0SP1.update/com.qnx.doc.neutrino_lib_ref/g/getpwuid.html" TargetMode="Externa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CF5BDA4-10C7-46A6-AC30-523A3FC438AC}"/>
              </a:ext>
            </a:extLst>
          </p:cNvPr>
          <p:cNvSpPr txBox="1"/>
          <p:nvPr/>
        </p:nvSpPr>
        <p:spPr>
          <a:xfrm>
            <a:off x="6900573" y="1468445"/>
            <a:ext cx="4777152" cy="830997"/>
          </a:xfrm>
          <a:prstGeom prst="rect">
            <a:avLst/>
          </a:prstGeom>
          <a:noFill/>
        </p:spPr>
        <p:txBody>
          <a:bodyPr wrap="square" rtlCol="0" anchor="ctr">
            <a:spAutoFit/>
          </a:bodyPr>
          <a:lstStyle/>
          <a:p>
            <a:r>
              <a:rPr lang="en-US" altLang="ko-KR" sz="4800" b="1" dirty="0">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rPr>
              <a:t>Assignment - 6</a:t>
            </a:r>
            <a:endParaRPr lang="ko-KR" altLang="en-US" sz="4800" b="1" dirty="0">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endParaRPr>
          </a:p>
        </p:txBody>
      </p:sp>
      <p:sp>
        <p:nvSpPr>
          <p:cNvPr id="9" name="TextBox 8">
            <a:extLst>
              <a:ext uri="{FF2B5EF4-FFF2-40B4-BE49-F238E27FC236}">
                <a16:creationId xmlns:a16="http://schemas.microsoft.com/office/drawing/2014/main" id="{C062103B-F514-4BE9-B5B2-C13878D2FE7C}"/>
              </a:ext>
            </a:extLst>
          </p:cNvPr>
          <p:cNvSpPr txBox="1"/>
          <p:nvPr/>
        </p:nvSpPr>
        <p:spPr>
          <a:xfrm>
            <a:off x="6920722" y="2236691"/>
            <a:ext cx="4777096" cy="369332"/>
          </a:xfrm>
          <a:prstGeom prst="rect">
            <a:avLst/>
          </a:prstGeom>
          <a:noFill/>
        </p:spPr>
        <p:txBody>
          <a:bodyPr wrap="square" rtlCol="0" anchor="ctr">
            <a:spAutoFit/>
          </a:bodyPr>
          <a:lstStyle>
            <a:defPPr>
              <a:defRPr lang="en-US"/>
            </a:defPPr>
            <a:lvl1pPr>
              <a:defRPr sz="4800" b="1">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defRPr>
            </a:lvl1pPr>
          </a:lstStyle>
          <a:p>
            <a:r>
              <a:rPr lang="en-US" altLang="ko-KR" sz="1800" dirty="0">
                <a:latin typeface="+mn-lt"/>
              </a:rPr>
              <a:t>Operating Systems</a:t>
            </a:r>
            <a:endParaRPr lang="ko-KR" altLang="en-US" sz="1800" dirty="0">
              <a:latin typeface="+mn-lt"/>
            </a:endParaRPr>
          </a:p>
        </p:txBody>
      </p:sp>
    </p:spTree>
    <p:extLst>
      <p:ext uri="{BB962C8B-B14F-4D97-AF65-F5344CB8AC3E}">
        <p14:creationId xmlns:p14="http://schemas.microsoft.com/office/powerpoint/2010/main" val="9764594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8534400" y="2910809"/>
            <a:ext cx="3657600" cy="724247"/>
          </a:xfrm>
        </p:spPr>
        <p:txBody>
          <a:bodyPr/>
          <a:lstStyle/>
          <a:p>
            <a:pPr algn="r"/>
            <a:r>
              <a:rPr lang="en-US" sz="4800" b="1" dirty="0">
                <a:gradFill flip="none" rotWithShape="1">
                  <a:gsLst>
                    <a:gs pos="0">
                      <a:schemeClr val="accent1"/>
                    </a:gs>
                    <a:gs pos="70000">
                      <a:schemeClr val="accent3"/>
                    </a:gs>
                    <a:gs pos="35000">
                      <a:schemeClr val="accent2"/>
                    </a:gs>
                    <a:gs pos="100000">
                      <a:schemeClr val="accent4"/>
                    </a:gs>
                  </a:gsLst>
                  <a:lin ang="0" scaled="1"/>
                  <a:tileRect/>
                </a:gradFill>
              </a:rPr>
              <a:t>2. Code &amp; Explanation</a:t>
            </a:r>
          </a:p>
        </p:txBody>
      </p:sp>
      <p:grpSp>
        <p:nvGrpSpPr>
          <p:cNvPr id="10" name="Group 9">
            <a:extLst>
              <a:ext uri="{FF2B5EF4-FFF2-40B4-BE49-F238E27FC236}">
                <a16:creationId xmlns:a16="http://schemas.microsoft.com/office/drawing/2014/main" id="{69C50E49-B794-4553-9F32-E610B57B66D6}"/>
              </a:ext>
            </a:extLst>
          </p:cNvPr>
          <p:cNvGrpSpPr/>
          <p:nvPr/>
        </p:nvGrpSpPr>
        <p:grpSpPr>
          <a:xfrm>
            <a:off x="4560301" y="1541881"/>
            <a:ext cx="940614" cy="712500"/>
            <a:chOff x="5532245" y="2042398"/>
            <a:chExt cx="940614" cy="712500"/>
          </a:xfrm>
          <a:effectLst>
            <a:outerShdw blurRad="50800" dist="38100" dir="2700000" algn="tl" rotWithShape="0">
              <a:prstClr val="black">
                <a:alpha val="40000"/>
              </a:prstClr>
            </a:outerShdw>
          </a:effectLst>
          <a:scene3d>
            <a:camera prst="orthographicFront">
              <a:rot lat="19200000" lon="0" rev="0"/>
            </a:camera>
            <a:lightRig rig="threePt" dir="t"/>
          </a:scene3d>
        </p:grpSpPr>
        <p:sp>
          <p:nvSpPr>
            <p:cNvPr id="11" name="Rectangle 36">
              <a:extLst>
                <a:ext uri="{FF2B5EF4-FFF2-40B4-BE49-F238E27FC236}">
                  <a16:creationId xmlns:a16="http://schemas.microsoft.com/office/drawing/2014/main" id="{E053E428-16C9-4BE8-9135-89A2185F45E5}"/>
                </a:ext>
              </a:extLst>
            </p:cNvPr>
            <p:cNvSpPr/>
            <p:nvPr/>
          </p:nvSpPr>
          <p:spPr>
            <a:xfrm rot="4500000">
              <a:off x="5649057" y="1957236"/>
              <a:ext cx="700659" cy="880709"/>
            </a:xfrm>
            <a:custGeom>
              <a:avLst/>
              <a:gdLst/>
              <a:ahLst/>
              <a:cxnLst/>
              <a:rect l="l" t="t" r="r" b="b"/>
              <a:pathLst>
                <a:path w="4294511" h="5398073">
                  <a:moveTo>
                    <a:pt x="1162213" y="0"/>
                  </a:moveTo>
                  <a:lnTo>
                    <a:pt x="1680726" y="0"/>
                  </a:lnTo>
                  <a:lnTo>
                    <a:pt x="1680726" y="2407824"/>
                  </a:lnTo>
                  <a:lnTo>
                    <a:pt x="1881378" y="2407824"/>
                  </a:lnTo>
                  <a:lnTo>
                    <a:pt x="1881378" y="1306295"/>
                  </a:lnTo>
                  <a:lnTo>
                    <a:pt x="2508555" y="1306295"/>
                  </a:lnTo>
                  <a:lnTo>
                    <a:pt x="2508555" y="2407824"/>
                  </a:lnTo>
                  <a:lnTo>
                    <a:pt x="2683986" y="2407824"/>
                  </a:lnTo>
                  <a:lnTo>
                    <a:pt x="2683986" y="1456809"/>
                  </a:lnTo>
                  <a:lnTo>
                    <a:pt x="3311163" y="1456809"/>
                  </a:lnTo>
                  <a:lnTo>
                    <a:pt x="3311163" y="2407824"/>
                  </a:lnTo>
                  <a:lnTo>
                    <a:pt x="3320378" y="2407824"/>
                  </a:lnTo>
                  <a:lnTo>
                    <a:pt x="3320378" y="1649240"/>
                  </a:lnTo>
                  <a:lnTo>
                    <a:pt x="3940780" y="1649240"/>
                  </a:lnTo>
                  <a:lnTo>
                    <a:pt x="3940780" y="2107035"/>
                  </a:lnTo>
                  <a:lnTo>
                    <a:pt x="4294511" y="2107035"/>
                  </a:lnTo>
                  <a:lnTo>
                    <a:pt x="4294511" y="3912904"/>
                  </a:lnTo>
                  <a:lnTo>
                    <a:pt x="3940780" y="3912904"/>
                  </a:lnTo>
                  <a:lnTo>
                    <a:pt x="3940780" y="4715513"/>
                  </a:lnTo>
                  <a:lnTo>
                    <a:pt x="3847228" y="4715513"/>
                  </a:lnTo>
                  <a:lnTo>
                    <a:pt x="3847228" y="5398073"/>
                  </a:lnTo>
                  <a:lnTo>
                    <a:pt x="1083968" y="5398073"/>
                  </a:lnTo>
                  <a:lnTo>
                    <a:pt x="1083968" y="4814946"/>
                  </a:lnTo>
                  <a:lnTo>
                    <a:pt x="959432" y="4814946"/>
                  </a:lnTo>
                  <a:lnTo>
                    <a:pt x="959432" y="4325080"/>
                  </a:lnTo>
                  <a:lnTo>
                    <a:pt x="708694" y="4325080"/>
                  </a:lnTo>
                  <a:lnTo>
                    <a:pt x="708694" y="3823450"/>
                  </a:lnTo>
                  <a:lnTo>
                    <a:pt x="457956" y="3823450"/>
                  </a:lnTo>
                  <a:lnTo>
                    <a:pt x="457956" y="3319551"/>
                  </a:lnTo>
                  <a:lnTo>
                    <a:pt x="261425" y="3319551"/>
                  </a:lnTo>
                  <a:lnTo>
                    <a:pt x="261425" y="2935233"/>
                  </a:lnTo>
                  <a:lnTo>
                    <a:pt x="0" y="2935233"/>
                  </a:lnTo>
                  <a:lnTo>
                    <a:pt x="0" y="2441147"/>
                  </a:lnTo>
                  <a:lnTo>
                    <a:pt x="627177" y="2441147"/>
                  </a:lnTo>
                  <a:lnTo>
                    <a:pt x="627177" y="2470757"/>
                  </a:lnTo>
                  <a:lnTo>
                    <a:pt x="888602" y="2470757"/>
                  </a:lnTo>
                  <a:lnTo>
                    <a:pt x="888602" y="2510208"/>
                  </a:lnTo>
                  <a:lnTo>
                    <a:pt x="1083968" y="2510208"/>
                  </a:lnTo>
                  <a:lnTo>
                    <a:pt x="1083968" y="2407824"/>
                  </a:lnTo>
                  <a:lnTo>
                    <a:pt x="1162213" y="2407824"/>
                  </a:lnTo>
                  <a:close/>
                </a:path>
              </a:pathLst>
            </a:custGeom>
            <a:solidFill>
              <a:schemeClr val="bg1"/>
            </a:solidFill>
            <a:ln>
              <a:noFill/>
            </a:ln>
            <a:sp3d>
              <a:bevelT w="0" h="95250"/>
              <a:bevelB w="0" h="25400"/>
              <a:contourClr>
                <a:schemeClr val="accent3">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 name="Rectangle 14">
              <a:extLst>
                <a:ext uri="{FF2B5EF4-FFF2-40B4-BE49-F238E27FC236}">
                  <a16:creationId xmlns:a16="http://schemas.microsoft.com/office/drawing/2014/main" id="{AC04BF59-16D5-402C-8110-944C22437488}"/>
                </a:ext>
              </a:extLst>
            </p:cNvPr>
            <p:cNvSpPr/>
            <p:nvPr/>
          </p:nvSpPr>
          <p:spPr>
            <a:xfrm rot="4500000">
              <a:off x="5646302" y="1928341"/>
              <a:ext cx="712500" cy="940614"/>
            </a:xfrm>
            <a:custGeom>
              <a:avLst/>
              <a:gdLst/>
              <a:ahLst/>
              <a:cxnLst/>
              <a:rect l="l" t="t" r="r" b="b"/>
              <a:pathLst>
                <a:path w="4367084" h="5765249">
                  <a:moveTo>
                    <a:pt x="3965780" y="4113557"/>
                  </a:moveTo>
                  <a:lnTo>
                    <a:pt x="4166432" y="4113557"/>
                  </a:lnTo>
                  <a:lnTo>
                    <a:pt x="4166432" y="4916165"/>
                  </a:lnTo>
                  <a:lnTo>
                    <a:pt x="3972555" y="4916165"/>
                  </a:lnTo>
                  <a:lnTo>
                    <a:pt x="3972555" y="5763466"/>
                  </a:lnTo>
                  <a:lnTo>
                    <a:pt x="3771903" y="5763466"/>
                  </a:lnTo>
                  <a:lnTo>
                    <a:pt x="3771903" y="5763465"/>
                  </a:lnTo>
                  <a:lnTo>
                    <a:pt x="1193520" y="5763465"/>
                  </a:lnTo>
                  <a:lnTo>
                    <a:pt x="1193520" y="5765249"/>
                  </a:lnTo>
                  <a:lnTo>
                    <a:pt x="992868" y="5765249"/>
                  </a:lnTo>
                  <a:lnTo>
                    <a:pt x="992868" y="5009248"/>
                  </a:lnTo>
                  <a:lnTo>
                    <a:pt x="1193520" y="5009248"/>
                  </a:lnTo>
                  <a:lnTo>
                    <a:pt x="1193520" y="5562813"/>
                  </a:lnTo>
                  <a:lnTo>
                    <a:pt x="3771903" y="5562813"/>
                  </a:lnTo>
                  <a:lnTo>
                    <a:pt x="3771903" y="4916165"/>
                  </a:lnTo>
                  <a:lnTo>
                    <a:pt x="3965780" y="4916165"/>
                  </a:lnTo>
                  <a:close/>
                  <a:moveTo>
                    <a:pt x="404924" y="3516123"/>
                  </a:moveTo>
                  <a:lnTo>
                    <a:pt x="605576" y="3516123"/>
                  </a:lnTo>
                  <a:lnTo>
                    <a:pt x="605576" y="4024102"/>
                  </a:lnTo>
                  <a:lnTo>
                    <a:pt x="794053" y="4024102"/>
                  </a:lnTo>
                  <a:lnTo>
                    <a:pt x="794053" y="4525732"/>
                  </a:lnTo>
                  <a:lnTo>
                    <a:pt x="991620" y="4525732"/>
                  </a:lnTo>
                  <a:lnTo>
                    <a:pt x="991620" y="5027362"/>
                  </a:lnTo>
                  <a:lnTo>
                    <a:pt x="790968" y="5027362"/>
                  </a:lnTo>
                  <a:lnTo>
                    <a:pt x="790968" y="4525732"/>
                  </a:lnTo>
                  <a:lnTo>
                    <a:pt x="593401" y="4525732"/>
                  </a:lnTo>
                  <a:lnTo>
                    <a:pt x="593401" y="4056122"/>
                  </a:lnTo>
                  <a:lnTo>
                    <a:pt x="404924" y="4056122"/>
                  </a:lnTo>
                  <a:close/>
                  <a:moveTo>
                    <a:pt x="4166432" y="2307688"/>
                  </a:moveTo>
                  <a:lnTo>
                    <a:pt x="4367084" y="2307688"/>
                  </a:lnTo>
                  <a:lnTo>
                    <a:pt x="4367084" y="4113556"/>
                  </a:lnTo>
                  <a:lnTo>
                    <a:pt x="4166432" y="4113556"/>
                  </a:lnTo>
                  <a:close/>
                  <a:moveTo>
                    <a:pt x="3965780" y="1906384"/>
                  </a:moveTo>
                  <a:lnTo>
                    <a:pt x="4166432" y="1906384"/>
                  </a:lnTo>
                  <a:lnTo>
                    <a:pt x="4166432" y="2307688"/>
                  </a:lnTo>
                  <a:lnTo>
                    <a:pt x="3965780" y="2307688"/>
                  </a:lnTo>
                  <a:close/>
                  <a:moveTo>
                    <a:pt x="2520856" y="1506947"/>
                  </a:moveTo>
                  <a:lnTo>
                    <a:pt x="2721508" y="1506947"/>
                  </a:lnTo>
                  <a:lnTo>
                    <a:pt x="3336164" y="1506947"/>
                  </a:lnTo>
                  <a:lnTo>
                    <a:pt x="3336164" y="1685040"/>
                  </a:lnTo>
                  <a:lnTo>
                    <a:pt x="3464150" y="1685040"/>
                  </a:lnTo>
                  <a:lnTo>
                    <a:pt x="3464150" y="1682197"/>
                  </a:lnTo>
                  <a:lnTo>
                    <a:pt x="3965780" y="1682197"/>
                  </a:lnTo>
                  <a:lnTo>
                    <a:pt x="3965780" y="1882849"/>
                  </a:lnTo>
                  <a:lnTo>
                    <a:pt x="3536816" y="1882849"/>
                  </a:lnTo>
                  <a:lnTo>
                    <a:pt x="3536816" y="2788626"/>
                  </a:lnTo>
                  <a:lnTo>
                    <a:pt x="3336164" y="2788626"/>
                  </a:lnTo>
                  <a:lnTo>
                    <a:pt x="3336164" y="1707599"/>
                  </a:lnTo>
                  <a:lnTo>
                    <a:pt x="2721508" y="1707599"/>
                  </a:lnTo>
                  <a:lnTo>
                    <a:pt x="2721508" y="2710859"/>
                  </a:lnTo>
                  <a:lnTo>
                    <a:pt x="2520856" y="2710859"/>
                  </a:lnTo>
                  <a:close/>
                  <a:moveTo>
                    <a:pt x="1705727" y="200652"/>
                  </a:moveTo>
                  <a:lnTo>
                    <a:pt x="1906379" y="200652"/>
                  </a:lnTo>
                  <a:lnTo>
                    <a:pt x="1906379" y="1306295"/>
                  </a:lnTo>
                  <a:lnTo>
                    <a:pt x="2508335" y="1306295"/>
                  </a:lnTo>
                  <a:lnTo>
                    <a:pt x="2508335" y="1506947"/>
                  </a:lnTo>
                  <a:lnTo>
                    <a:pt x="1906379" y="1506947"/>
                  </a:lnTo>
                  <a:lnTo>
                    <a:pt x="1906379" y="2608477"/>
                  </a:lnTo>
                  <a:lnTo>
                    <a:pt x="1705727" y="2608477"/>
                  </a:lnTo>
                  <a:close/>
                  <a:moveTo>
                    <a:pt x="986562" y="200652"/>
                  </a:moveTo>
                  <a:lnTo>
                    <a:pt x="1187214" y="200652"/>
                  </a:lnTo>
                  <a:lnTo>
                    <a:pt x="1187214" y="3612116"/>
                  </a:lnTo>
                  <a:lnTo>
                    <a:pt x="986562" y="3612116"/>
                  </a:lnTo>
                  <a:lnTo>
                    <a:pt x="986562" y="2838909"/>
                  </a:lnTo>
                  <a:lnTo>
                    <a:pt x="600014" y="2838909"/>
                  </a:lnTo>
                  <a:lnTo>
                    <a:pt x="600014" y="2641799"/>
                  </a:lnTo>
                  <a:lnTo>
                    <a:pt x="200652" y="2641799"/>
                  </a:lnTo>
                  <a:lnTo>
                    <a:pt x="200652" y="3118899"/>
                  </a:lnTo>
                  <a:lnTo>
                    <a:pt x="384605" y="3118899"/>
                  </a:lnTo>
                  <a:lnTo>
                    <a:pt x="384605" y="3520203"/>
                  </a:lnTo>
                  <a:lnTo>
                    <a:pt x="183953" y="3520203"/>
                  </a:lnTo>
                  <a:lnTo>
                    <a:pt x="183953" y="3141857"/>
                  </a:lnTo>
                  <a:lnTo>
                    <a:pt x="0" y="3141857"/>
                  </a:lnTo>
                  <a:lnTo>
                    <a:pt x="0" y="2439575"/>
                  </a:lnTo>
                  <a:lnTo>
                    <a:pt x="200652" y="2439575"/>
                  </a:lnTo>
                  <a:lnTo>
                    <a:pt x="200652" y="2441147"/>
                  </a:lnTo>
                  <a:lnTo>
                    <a:pt x="610687" y="2441147"/>
                  </a:lnTo>
                  <a:lnTo>
                    <a:pt x="610687" y="2638257"/>
                  </a:lnTo>
                  <a:lnTo>
                    <a:pt x="986562" y="2638257"/>
                  </a:lnTo>
                  <a:close/>
                  <a:moveTo>
                    <a:pt x="1187214" y="0"/>
                  </a:moveTo>
                  <a:lnTo>
                    <a:pt x="1688844" y="0"/>
                  </a:lnTo>
                  <a:lnTo>
                    <a:pt x="1688844" y="200652"/>
                  </a:lnTo>
                  <a:lnTo>
                    <a:pt x="1187214" y="200652"/>
                  </a:lnTo>
                  <a:close/>
                </a:path>
              </a:pathLst>
            </a:custGeom>
            <a:solidFill>
              <a:schemeClr val="accent3"/>
            </a:solidFill>
            <a:ln>
              <a:noFill/>
            </a:ln>
            <a:sp3d>
              <a:bevelT w="0" h="95250"/>
              <a:bevelB w="0" h="25400"/>
              <a:contourClr>
                <a:schemeClr val="accent3">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bg1"/>
                </a:solidFill>
              </a:endParaRPr>
            </a:p>
          </p:txBody>
        </p:sp>
      </p:grpSp>
      <p:grpSp>
        <p:nvGrpSpPr>
          <p:cNvPr id="14" name="Group 13">
            <a:extLst>
              <a:ext uri="{FF2B5EF4-FFF2-40B4-BE49-F238E27FC236}">
                <a16:creationId xmlns:a16="http://schemas.microsoft.com/office/drawing/2014/main" id="{46CB749A-8B49-49B4-B6A2-68785691722C}"/>
              </a:ext>
            </a:extLst>
          </p:cNvPr>
          <p:cNvGrpSpPr/>
          <p:nvPr/>
        </p:nvGrpSpPr>
        <p:grpSpPr>
          <a:xfrm>
            <a:off x="915443" y="1564549"/>
            <a:ext cx="3431329" cy="3431329"/>
            <a:chOff x="1510528" y="1366070"/>
            <a:chExt cx="3431329" cy="3431329"/>
          </a:xfrm>
          <a:effectLst>
            <a:outerShdw blurRad="50800" dist="38100" dir="2700000" algn="tl" rotWithShape="0">
              <a:prstClr val="black">
                <a:alpha val="40000"/>
              </a:prstClr>
            </a:outerShdw>
          </a:effectLst>
        </p:grpSpPr>
        <p:sp>
          <p:nvSpPr>
            <p:cNvPr id="15" name="Freeform: Shape 14">
              <a:extLst>
                <a:ext uri="{FF2B5EF4-FFF2-40B4-BE49-F238E27FC236}">
                  <a16:creationId xmlns:a16="http://schemas.microsoft.com/office/drawing/2014/main" id="{585F040B-916A-4DE1-A71C-CBD3C58D97FC}"/>
                </a:ext>
              </a:extLst>
            </p:cNvPr>
            <p:cNvSpPr/>
            <p:nvPr/>
          </p:nvSpPr>
          <p:spPr>
            <a:xfrm>
              <a:off x="1510528" y="1366070"/>
              <a:ext cx="3431329" cy="3431329"/>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2">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16" name="Freeform: Shape 15">
              <a:extLst>
                <a:ext uri="{FF2B5EF4-FFF2-40B4-BE49-F238E27FC236}">
                  <a16:creationId xmlns:a16="http://schemas.microsoft.com/office/drawing/2014/main" id="{32D99974-11D4-408D-A35B-6C2F90A54312}"/>
                </a:ext>
              </a:extLst>
            </p:cNvPr>
            <p:cNvSpPr>
              <a:spLocks noChangeAspect="1"/>
            </p:cNvSpPr>
            <p:nvPr/>
          </p:nvSpPr>
          <p:spPr>
            <a:xfrm>
              <a:off x="1529854" y="1388027"/>
              <a:ext cx="3411797" cy="3337560"/>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2">
                <a:lumMod val="40000"/>
                <a:lumOff val="60000"/>
              </a:schemeClr>
            </a:solidFill>
            <a:ln w="9525" cap="flat">
              <a:noFill/>
              <a:prstDash val="solid"/>
              <a:miter/>
            </a:ln>
          </p:spPr>
          <p:txBody>
            <a:bodyPr rtlCol="0" anchor="ctr"/>
            <a:lstStyle/>
            <a:p>
              <a:endParaRPr lang="en-US" dirty="0"/>
            </a:p>
          </p:txBody>
        </p:sp>
      </p:grpSp>
      <p:grpSp>
        <p:nvGrpSpPr>
          <p:cNvPr id="17" name="Group 16">
            <a:extLst>
              <a:ext uri="{FF2B5EF4-FFF2-40B4-BE49-F238E27FC236}">
                <a16:creationId xmlns:a16="http://schemas.microsoft.com/office/drawing/2014/main" id="{9ABEFA71-1360-4E74-B32D-CEB29A3C9940}"/>
              </a:ext>
            </a:extLst>
          </p:cNvPr>
          <p:cNvGrpSpPr/>
          <p:nvPr/>
        </p:nvGrpSpPr>
        <p:grpSpPr>
          <a:xfrm>
            <a:off x="8256606" y="3940617"/>
            <a:ext cx="2515051" cy="2033381"/>
            <a:chOff x="8851691" y="3742138"/>
            <a:chExt cx="2515051" cy="2033381"/>
          </a:xfrm>
          <a:effectLst>
            <a:outerShdw blurRad="50800" dist="38100" dir="2700000" algn="tl" rotWithShape="0">
              <a:prstClr val="black">
                <a:alpha val="40000"/>
              </a:prstClr>
            </a:outerShdw>
          </a:effectLst>
        </p:grpSpPr>
        <p:sp>
          <p:nvSpPr>
            <p:cNvPr id="18" name="Freeform: Shape 17">
              <a:extLst>
                <a:ext uri="{FF2B5EF4-FFF2-40B4-BE49-F238E27FC236}">
                  <a16:creationId xmlns:a16="http://schemas.microsoft.com/office/drawing/2014/main" id="{CCA0B586-6990-411C-9BBB-0964913E541E}"/>
                </a:ext>
              </a:extLst>
            </p:cNvPr>
            <p:cNvSpPr/>
            <p:nvPr/>
          </p:nvSpPr>
          <p:spPr>
            <a:xfrm>
              <a:off x="8851691" y="3742138"/>
              <a:ext cx="2501423" cy="2033381"/>
            </a:xfrm>
            <a:custGeom>
              <a:avLst/>
              <a:gdLst>
                <a:gd name="connsiteX0" fmla="*/ 3817888 w 3831088"/>
                <a:gd name="connsiteY0" fmla="*/ 722004 h 3114252"/>
                <a:gd name="connsiteX1" fmla="*/ 3452269 w 3831088"/>
                <a:gd name="connsiteY1" fmla="*/ 280008 h 3114252"/>
                <a:gd name="connsiteX2" fmla="*/ 2264893 w 3831088"/>
                <a:gd name="connsiteY2" fmla="*/ 2082 h 3114252"/>
                <a:gd name="connsiteX3" fmla="*/ 1600132 w 3831088"/>
                <a:gd name="connsiteY3" fmla="*/ 195852 h 3114252"/>
                <a:gd name="connsiteX4" fmla="*/ 1027306 w 3831088"/>
                <a:gd name="connsiteY4" fmla="*/ 642091 h 3114252"/>
                <a:gd name="connsiteX5" fmla="*/ 513884 w 3831088"/>
                <a:gd name="connsiteY5" fmla="*/ 1130054 h 3114252"/>
                <a:gd name="connsiteX6" fmla="*/ 66231 w 3831088"/>
                <a:gd name="connsiteY6" fmla="*/ 1725510 h 3114252"/>
                <a:gd name="connsiteX7" fmla="*/ 25921 w 3831088"/>
                <a:gd name="connsiteY7" fmla="*/ 2132146 h 3114252"/>
                <a:gd name="connsiteX8" fmla="*/ 907790 w 3831088"/>
                <a:gd name="connsiteY8" fmla="*/ 2922787 h 3114252"/>
                <a:gd name="connsiteX9" fmla="*/ 1745106 w 3831088"/>
                <a:gd name="connsiteY9" fmla="*/ 3109486 h 3114252"/>
                <a:gd name="connsiteX10" fmla="*/ 2197710 w 3831088"/>
                <a:gd name="connsiteY10" fmla="*/ 2873283 h 3114252"/>
                <a:gd name="connsiteX11" fmla="*/ 2551306 w 3831088"/>
                <a:gd name="connsiteY11" fmla="*/ 2477255 h 3114252"/>
                <a:gd name="connsiteX12" fmla="*/ 3064728 w 3831088"/>
                <a:gd name="connsiteY12" fmla="*/ 1989293 h 3114252"/>
                <a:gd name="connsiteX13" fmla="*/ 3629068 w 3831088"/>
                <a:gd name="connsiteY13" fmla="*/ 1458898 h 3114252"/>
                <a:gd name="connsiteX14" fmla="*/ 3817888 w 3831088"/>
                <a:gd name="connsiteY14" fmla="*/ 1005588 h 3114252"/>
                <a:gd name="connsiteX15" fmla="*/ 3817888 w 3831088"/>
                <a:gd name="connsiteY15" fmla="*/ 722004 h 3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1088" h="3114252">
                  <a:moveTo>
                    <a:pt x="3817888" y="722004"/>
                  </a:moveTo>
                  <a:cubicBezTo>
                    <a:pt x="3782528" y="565714"/>
                    <a:pt x="3521574" y="325976"/>
                    <a:pt x="3452269" y="280008"/>
                  </a:cubicBezTo>
                  <a:cubicBezTo>
                    <a:pt x="3124839" y="63607"/>
                    <a:pt x="2569693" y="-14184"/>
                    <a:pt x="2264893" y="2082"/>
                  </a:cubicBezTo>
                  <a:cubicBezTo>
                    <a:pt x="2037176" y="14104"/>
                    <a:pt x="1734498" y="94724"/>
                    <a:pt x="1600132" y="195852"/>
                  </a:cubicBezTo>
                  <a:cubicBezTo>
                    <a:pt x="1465765" y="296981"/>
                    <a:pt x="1179352" y="499238"/>
                    <a:pt x="1027306" y="642091"/>
                  </a:cubicBezTo>
                  <a:cubicBezTo>
                    <a:pt x="875259" y="784944"/>
                    <a:pt x="615719" y="1020439"/>
                    <a:pt x="513884" y="1130054"/>
                  </a:cubicBezTo>
                  <a:cubicBezTo>
                    <a:pt x="419827" y="1231182"/>
                    <a:pt x="105127" y="1612359"/>
                    <a:pt x="66231" y="1725510"/>
                  </a:cubicBezTo>
                  <a:cubicBezTo>
                    <a:pt x="20263" y="1859169"/>
                    <a:pt x="-32776" y="2005558"/>
                    <a:pt x="25921" y="2132146"/>
                  </a:cubicBezTo>
                  <a:cubicBezTo>
                    <a:pt x="168774" y="2511201"/>
                    <a:pt x="751501" y="2843581"/>
                    <a:pt x="907790" y="2922787"/>
                  </a:cubicBezTo>
                  <a:cubicBezTo>
                    <a:pt x="1086002" y="3012600"/>
                    <a:pt x="1487688" y="3140602"/>
                    <a:pt x="1745106" y="3109486"/>
                  </a:cubicBezTo>
                  <a:cubicBezTo>
                    <a:pt x="1995453" y="3079076"/>
                    <a:pt x="2046370" y="3016843"/>
                    <a:pt x="2197710" y="2873283"/>
                  </a:cubicBezTo>
                  <a:cubicBezTo>
                    <a:pt x="2349049" y="2729723"/>
                    <a:pt x="2399967" y="2662540"/>
                    <a:pt x="2551306" y="2477255"/>
                  </a:cubicBezTo>
                  <a:cubicBezTo>
                    <a:pt x="2702645" y="2291971"/>
                    <a:pt x="2904902" y="2089714"/>
                    <a:pt x="3064728" y="1989293"/>
                  </a:cubicBezTo>
                  <a:cubicBezTo>
                    <a:pt x="3224553" y="1888164"/>
                    <a:pt x="3471363" y="1666106"/>
                    <a:pt x="3629068" y="1458898"/>
                  </a:cubicBezTo>
                  <a:cubicBezTo>
                    <a:pt x="3755654" y="1293415"/>
                    <a:pt x="3817888" y="1005588"/>
                    <a:pt x="3817888" y="1005588"/>
                  </a:cubicBezTo>
                  <a:cubicBezTo>
                    <a:pt x="3817888" y="1005588"/>
                    <a:pt x="3847589" y="852127"/>
                    <a:pt x="3817888" y="722004"/>
                  </a:cubicBezTo>
                  <a:close/>
                </a:path>
              </a:pathLst>
            </a:custGeom>
            <a:solidFill>
              <a:schemeClr val="accent5"/>
            </a:solidFill>
            <a:ln w="7072"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3B50A4D9-E049-4CA1-9171-4F58706D64AA}"/>
                </a:ext>
              </a:extLst>
            </p:cNvPr>
            <p:cNvSpPr/>
            <p:nvPr/>
          </p:nvSpPr>
          <p:spPr>
            <a:xfrm>
              <a:off x="8851691" y="4222145"/>
              <a:ext cx="1229006" cy="1229348"/>
            </a:xfrm>
            <a:custGeom>
              <a:avLst/>
              <a:gdLst>
                <a:gd name="connsiteX0" fmla="*/ 1040743 w 1882301"/>
                <a:gd name="connsiteY0" fmla="*/ 1158660 h 1882825"/>
                <a:gd name="connsiteX1" fmla="*/ 1544970 w 1882301"/>
                <a:gd name="connsiteY1" fmla="*/ 517237 h 1882825"/>
                <a:gd name="connsiteX2" fmla="*/ 1882302 w 1882301"/>
                <a:gd name="connsiteY2" fmla="*/ 8765 h 1882825"/>
                <a:gd name="connsiteX3" fmla="*/ 1492638 w 1882301"/>
                <a:gd name="connsiteY3" fmla="*/ 143839 h 1882825"/>
                <a:gd name="connsiteX4" fmla="*/ 1486981 w 1882301"/>
                <a:gd name="connsiteY4" fmla="*/ 149497 h 1882825"/>
                <a:gd name="connsiteX5" fmla="*/ 1482030 w 1882301"/>
                <a:gd name="connsiteY5" fmla="*/ 143132 h 1882825"/>
                <a:gd name="connsiteX6" fmla="*/ 915569 w 1882301"/>
                <a:gd name="connsiteY6" fmla="*/ 12301 h 1882825"/>
                <a:gd name="connsiteX7" fmla="*/ 513884 w 1882301"/>
                <a:gd name="connsiteY7" fmla="*/ 395600 h 1882825"/>
                <a:gd name="connsiteX8" fmla="*/ 66231 w 1882301"/>
                <a:gd name="connsiteY8" fmla="*/ 991056 h 1882825"/>
                <a:gd name="connsiteX9" fmla="*/ 25921 w 1882301"/>
                <a:gd name="connsiteY9" fmla="*/ 1397692 h 1882825"/>
                <a:gd name="connsiteX10" fmla="*/ 375274 w 1882301"/>
                <a:gd name="connsiteY10" fmla="*/ 1727950 h 1882825"/>
                <a:gd name="connsiteX11" fmla="*/ 673710 w 1882301"/>
                <a:gd name="connsiteY11" fmla="*/ 1882826 h 1882825"/>
                <a:gd name="connsiteX12" fmla="*/ 937492 w 1882301"/>
                <a:gd name="connsiteY12" fmla="*/ 1276762 h 1882825"/>
                <a:gd name="connsiteX13" fmla="*/ 1040743 w 1882301"/>
                <a:gd name="connsiteY13" fmla="*/ 1158660 h 188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2301" h="1882825">
                  <a:moveTo>
                    <a:pt x="1040743" y="1158660"/>
                  </a:moveTo>
                  <a:cubicBezTo>
                    <a:pt x="1044986" y="1153710"/>
                    <a:pt x="1503246" y="603514"/>
                    <a:pt x="1544970" y="517237"/>
                  </a:cubicBezTo>
                  <a:cubicBezTo>
                    <a:pt x="1584573" y="435202"/>
                    <a:pt x="1839162" y="70998"/>
                    <a:pt x="1882302" y="8765"/>
                  </a:cubicBezTo>
                  <a:cubicBezTo>
                    <a:pt x="1718233" y="-28716"/>
                    <a:pt x="1580330" y="61098"/>
                    <a:pt x="1492638" y="143839"/>
                  </a:cubicBezTo>
                  <a:lnTo>
                    <a:pt x="1486981" y="149497"/>
                  </a:lnTo>
                  <a:lnTo>
                    <a:pt x="1482030" y="143132"/>
                  </a:lnTo>
                  <a:cubicBezTo>
                    <a:pt x="1443135" y="87971"/>
                    <a:pt x="1063373" y="29981"/>
                    <a:pt x="915569" y="12301"/>
                  </a:cubicBezTo>
                  <a:cubicBezTo>
                    <a:pt x="769888" y="147375"/>
                    <a:pt x="593796" y="310029"/>
                    <a:pt x="513884" y="395600"/>
                  </a:cubicBezTo>
                  <a:cubicBezTo>
                    <a:pt x="419827" y="496728"/>
                    <a:pt x="105127" y="877905"/>
                    <a:pt x="66231" y="991056"/>
                  </a:cubicBezTo>
                  <a:cubicBezTo>
                    <a:pt x="20263" y="1124715"/>
                    <a:pt x="-32776" y="1271104"/>
                    <a:pt x="25921" y="1397692"/>
                  </a:cubicBezTo>
                  <a:cubicBezTo>
                    <a:pt x="84618" y="1524279"/>
                    <a:pt x="257173" y="1655817"/>
                    <a:pt x="375274" y="1727950"/>
                  </a:cubicBezTo>
                  <a:cubicBezTo>
                    <a:pt x="455894" y="1777454"/>
                    <a:pt x="563388" y="1831908"/>
                    <a:pt x="673710" y="1882826"/>
                  </a:cubicBezTo>
                  <a:cubicBezTo>
                    <a:pt x="702704" y="1725122"/>
                    <a:pt x="896475" y="1331216"/>
                    <a:pt x="937492" y="1276762"/>
                  </a:cubicBezTo>
                  <a:cubicBezTo>
                    <a:pt x="979923" y="1220186"/>
                    <a:pt x="1040035" y="1159368"/>
                    <a:pt x="1040743" y="1158660"/>
                  </a:cubicBezTo>
                  <a:close/>
                </a:path>
              </a:pathLst>
            </a:custGeom>
            <a:solidFill>
              <a:schemeClr val="bg1">
                <a:lumMod val="95000"/>
              </a:schemeClr>
            </a:solidFill>
            <a:ln w="7072"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6E2FE08-CE67-4136-96EE-39393E974650}"/>
                </a:ext>
              </a:extLst>
            </p:cNvPr>
            <p:cNvSpPr/>
            <p:nvPr/>
          </p:nvSpPr>
          <p:spPr>
            <a:xfrm>
              <a:off x="9295730" y="4230177"/>
              <a:ext cx="1386621" cy="1393929"/>
            </a:xfrm>
            <a:custGeom>
              <a:avLst/>
              <a:gdLst>
                <a:gd name="connsiteX0" fmla="*/ 1260924 w 2123698"/>
                <a:gd name="connsiteY0" fmla="*/ 313286 h 2134891"/>
                <a:gd name="connsiteX1" fmla="*/ 1253852 w 2123698"/>
                <a:gd name="connsiteY1" fmla="*/ 310458 h 2134891"/>
                <a:gd name="connsiteX2" fmla="*/ 1256681 w 2123698"/>
                <a:gd name="connsiteY2" fmla="*/ 303386 h 2134891"/>
                <a:gd name="connsiteX3" fmla="*/ 1261631 w 2123698"/>
                <a:gd name="connsiteY3" fmla="*/ 292071 h 2134891"/>
                <a:gd name="connsiteX4" fmla="*/ 1292041 w 2123698"/>
                <a:gd name="connsiteY4" fmla="*/ 71426 h 2134891"/>
                <a:gd name="connsiteX5" fmla="*/ 1216371 w 2123698"/>
                <a:gd name="connsiteY5" fmla="*/ 0 h 2134891"/>
                <a:gd name="connsiteX6" fmla="*/ 877626 w 2123698"/>
                <a:gd name="connsiteY6" fmla="*/ 510593 h 2134891"/>
                <a:gd name="connsiteX7" fmla="*/ 371276 w 2123698"/>
                <a:gd name="connsiteY7" fmla="*/ 1155553 h 2134891"/>
                <a:gd name="connsiteX8" fmla="*/ 268733 w 2123698"/>
                <a:gd name="connsiteY8" fmla="*/ 1272239 h 2134891"/>
                <a:gd name="connsiteX9" fmla="*/ 7072 w 2123698"/>
                <a:gd name="connsiteY9" fmla="*/ 1874060 h 2134891"/>
                <a:gd name="connsiteX10" fmla="*/ 0 w 2123698"/>
                <a:gd name="connsiteY10" fmla="*/ 1872646 h 2134891"/>
                <a:gd name="connsiteX11" fmla="*/ 438459 w 2123698"/>
                <a:gd name="connsiteY11" fmla="*/ 2050151 h 2134891"/>
                <a:gd name="connsiteX12" fmla="*/ 1079883 w 2123698"/>
                <a:gd name="connsiteY12" fmla="*/ 2116627 h 2134891"/>
                <a:gd name="connsiteX13" fmla="*/ 1440551 w 2123698"/>
                <a:gd name="connsiteY13" fmla="*/ 1869110 h 2134891"/>
                <a:gd name="connsiteX14" fmla="*/ 2023985 w 2123698"/>
                <a:gd name="connsiteY14" fmla="*/ 988655 h 2134891"/>
                <a:gd name="connsiteX15" fmla="*/ 2123699 w 2123698"/>
                <a:gd name="connsiteY15" fmla="*/ 858532 h 2134891"/>
                <a:gd name="connsiteX16" fmla="*/ 1260924 w 2123698"/>
                <a:gd name="connsiteY16" fmla="*/ 313286 h 21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3698" h="2134891">
                  <a:moveTo>
                    <a:pt x="1260924" y="313286"/>
                  </a:moveTo>
                  <a:lnTo>
                    <a:pt x="1253852" y="310458"/>
                  </a:lnTo>
                  <a:lnTo>
                    <a:pt x="1256681" y="303386"/>
                  </a:lnTo>
                  <a:cubicBezTo>
                    <a:pt x="1258095" y="300557"/>
                    <a:pt x="1259510" y="297021"/>
                    <a:pt x="1261631" y="292071"/>
                  </a:cubicBezTo>
                  <a:cubicBezTo>
                    <a:pt x="1278604" y="253175"/>
                    <a:pt x="1324571" y="148510"/>
                    <a:pt x="1292041" y="71426"/>
                  </a:cubicBezTo>
                  <a:cubicBezTo>
                    <a:pt x="1278604" y="39603"/>
                    <a:pt x="1253145" y="15558"/>
                    <a:pt x="1216371" y="0"/>
                  </a:cubicBezTo>
                  <a:cubicBezTo>
                    <a:pt x="1183840" y="46675"/>
                    <a:pt x="916521" y="428559"/>
                    <a:pt x="877626" y="510593"/>
                  </a:cubicBezTo>
                  <a:cubicBezTo>
                    <a:pt x="835194" y="598992"/>
                    <a:pt x="389663" y="1132922"/>
                    <a:pt x="371276" y="1155553"/>
                  </a:cubicBezTo>
                  <a:cubicBezTo>
                    <a:pt x="370568" y="1156967"/>
                    <a:pt x="310457" y="1216371"/>
                    <a:pt x="268733" y="1272239"/>
                  </a:cubicBezTo>
                  <a:cubicBezTo>
                    <a:pt x="228423" y="1325986"/>
                    <a:pt x="35360" y="1718478"/>
                    <a:pt x="7072" y="1874060"/>
                  </a:cubicBezTo>
                  <a:lnTo>
                    <a:pt x="0" y="1872646"/>
                  </a:lnTo>
                  <a:cubicBezTo>
                    <a:pt x="169018" y="1950437"/>
                    <a:pt x="342988" y="2020449"/>
                    <a:pt x="438459" y="2050151"/>
                  </a:cubicBezTo>
                  <a:cubicBezTo>
                    <a:pt x="606771" y="2103191"/>
                    <a:pt x="894599" y="2166838"/>
                    <a:pt x="1079883" y="2116627"/>
                  </a:cubicBezTo>
                  <a:cubicBezTo>
                    <a:pt x="1168989" y="2092583"/>
                    <a:pt x="1310427" y="1991454"/>
                    <a:pt x="1440551" y="1869110"/>
                  </a:cubicBezTo>
                  <a:cubicBezTo>
                    <a:pt x="1695140" y="1628664"/>
                    <a:pt x="1879010" y="1207885"/>
                    <a:pt x="2023985" y="988655"/>
                  </a:cubicBezTo>
                  <a:cubicBezTo>
                    <a:pt x="2050859" y="947638"/>
                    <a:pt x="2084803" y="903792"/>
                    <a:pt x="2123699" y="858532"/>
                  </a:cubicBezTo>
                  <a:cubicBezTo>
                    <a:pt x="2034593" y="741138"/>
                    <a:pt x="1751716" y="490792"/>
                    <a:pt x="1260924" y="313286"/>
                  </a:cubicBezTo>
                  <a:close/>
                </a:path>
              </a:pathLst>
            </a:custGeom>
            <a:solidFill>
              <a:schemeClr val="bg1">
                <a:lumMod val="95000"/>
              </a:schemeClr>
            </a:solidFill>
            <a:ln w="7072"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95F8C0E9-AD04-4128-9DA1-D4A9FBC0D64C}"/>
                </a:ext>
              </a:extLst>
            </p:cNvPr>
            <p:cNvSpPr/>
            <p:nvPr/>
          </p:nvSpPr>
          <p:spPr>
            <a:xfrm>
              <a:off x="9450699" y="4367989"/>
              <a:ext cx="532569" cy="691021"/>
            </a:xfrm>
            <a:custGeom>
              <a:avLst/>
              <a:gdLst>
                <a:gd name="connsiteX0" fmla="*/ 123323 w 815663"/>
                <a:gd name="connsiteY0" fmla="*/ 935292 h 1058343"/>
                <a:gd name="connsiteX1" fmla="*/ 627551 w 815663"/>
                <a:gd name="connsiteY1" fmla="*/ 293869 h 1058343"/>
                <a:gd name="connsiteX2" fmla="*/ 815664 w 815663"/>
                <a:gd name="connsiteY2" fmla="*/ 1798 h 1058343"/>
                <a:gd name="connsiteX3" fmla="*/ 263346 w 815663"/>
                <a:gd name="connsiteY3" fmla="*/ 411970 h 1058343"/>
                <a:gd name="connsiteX4" fmla="*/ 16536 w 815663"/>
                <a:gd name="connsiteY4" fmla="*/ 1058344 h 1058343"/>
                <a:gd name="connsiteX5" fmla="*/ 20072 w 815663"/>
                <a:gd name="connsiteY5" fmla="*/ 1053393 h 1058343"/>
                <a:gd name="connsiteX6" fmla="*/ 123323 w 815663"/>
                <a:gd name="connsiteY6" fmla="*/ 935292 h 1058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5663" h="1058343">
                  <a:moveTo>
                    <a:pt x="123323" y="935292"/>
                  </a:moveTo>
                  <a:cubicBezTo>
                    <a:pt x="127566" y="930342"/>
                    <a:pt x="585826" y="380146"/>
                    <a:pt x="627551" y="293869"/>
                  </a:cubicBezTo>
                  <a:cubicBezTo>
                    <a:pt x="648766" y="249316"/>
                    <a:pt x="735044" y="119899"/>
                    <a:pt x="815664" y="1798"/>
                  </a:cubicBezTo>
                  <a:cubicBezTo>
                    <a:pt x="696149" y="-19418"/>
                    <a:pt x="464189" y="148894"/>
                    <a:pt x="263346" y="411970"/>
                  </a:cubicBezTo>
                  <a:cubicBezTo>
                    <a:pt x="58968" y="679289"/>
                    <a:pt x="-42160" y="952972"/>
                    <a:pt x="16536" y="1058344"/>
                  </a:cubicBezTo>
                  <a:cubicBezTo>
                    <a:pt x="17951" y="1056222"/>
                    <a:pt x="19365" y="1054808"/>
                    <a:pt x="20072" y="1053393"/>
                  </a:cubicBezTo>
                  <a:cubicBezTo>
                    <a:pt x="62504" y="996111"/>
                    <a:pt x="122615" y="935999"/>
                    <a:pt x="123323" y="935292"/>
                  </a:cubicBezTo>
                  <a:close/>
                </a:path>
              </a:pathLst>
            </a:custGeom>
            <a:solidFill>
              <a:schemeClr val="bg1">
                <a:lumMod val="75000"/>
              </a:schemeClr>
            </a:solidFill>
            <a:ln w="7072"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9017B88E-39D6-4259-B8F2-3459A9A2F1DF}"/>
                </a:ext>
              </a:extLst>
            </p:cNvPr>
            <p:cNvSpPr/>
            <p:nvPr/>
          </p:nvSpPr>
          <p:spPr>
            <a:xfrm>
              <a:off x="9467038" y="4371471"/>
              <a:ext cx="566871" cy="716446"/>
            </a:xfrm>
            <a:custGeom>
              <a:avLst/>
              <a:gdLst>
                <a:gd name="connsiteX0" fmla="*/ 14144 w 868199"/>
                <a:gd name="connsiteY0" fmla="*/ 1079176 h 1097283"/>
                <a:gd name="connsiteX1" fmla="*/ 604650 w 868199"/>
                <a:gd name="connsiteY1" fmla="*/ 685270 h 1097283"/>
                <a:gd name="connsiteX2" fmla="*/ 828829 w 868199"/>
                <a:gd name="connsiteY2" fmla="*/ 12022 h 1097283"/>
                <a:gd name="connsiteX3" fmla="*/ 805493 w 868199"/>
                <a:gd name="connsiteY3" fmla="*/ 0 h 1097283"/>
                <a:gd name="connsiteX4" fmla="*/ 615258 w 868199"/>
                <a:gd name="connsiteY4" fmla="*/ 294899 h 1097283"/>
                <a:gd name="connsiteX5" fmla="*/ 108908 w 868199"/>
                <a:gd name="connsiteY5" fmla="*/ 939859 h 1097283"/>
                <a:gd name="connsiteX6" fmla="*/ 6365 w 868199"/>
                <a:gd name="connsiteY6" fmla="*/ 1056546 h 1097283"/>
                <a:gd name="connsiteX7" fmla="*/ 0 w 868199"/>
                <a:gd name="connsiteY7" fmla="*/ 1065739 h 1097283"/>
                <a:gd name="connsiteX8" fmla="*/ 14144 w 868199"/>
                <a:gd name="connsiteY8" fmla="*/ 1079176 h 109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8199" h="1097283">
                  <a:moveTo>
                    <a:pt x="14144" y="1079176"/>
                  </a:moveTo>
                  <a:cubicBezTo>
                    <a:pt x="115272" y="1156260"/>
                    <a:pt x="379762" y="980169"/>
                    <a:pt x="604650" y="685270"/>
                  </a:cubicBezTo>
                  <a:cubicBezTo>
                    <a:pt x="829536" y="390370"/>
                    <a:pt x="929958" y="89106"/>
                    <a:pt x="828829" y="12022"/>
                  </a:cubicBezTo>
                  <a:cubicBezTo>
                    <a:pt x="821757" y="6365"/>
                    <a:pt x="813979" y="2829"/>
                    <a:pt x="805493" y="0"/>
                  </a:cubicBezTo>
                  <a:cubicBezTo>
                    <a:pt x="724165" y="118808"/>
                    <a:pt x="636473" y="250346"/>
                    <a:pt x="615258" y="294899"/>
                  </a:cubicBezTo>
                  <a:cubicBezTo>
                    <a:pt x="572826" y="383298"/>
                    <a:pt x="127295" y="917229"/>
                    <a:pt x="108908" y="939859"/>
                  </a:cubicBezTo>
                  <a:cubicBezTo>
                    <a:pt x="108200" y="941273"/>
                    <a:pt x="48089" y="1000677"/>
                    <a:pt x="6365" y="1056546"/>
                  </a:cubicBezTo>
                  <a:cubicBezTo>
                    <a:pt x="4243" y="1058667"/>
                    <a:pt x="2121" y="1062203"/>
                    <a:pt x="0" y="1065739"/>
                  </a:cubicBezTo>
                  <a:cubicBezTo>
                    <a:pt x="4243" y="1070690"/>
                    <a:pt x="8486" y="1075640"/>
                    <a:pt x="14144" y="1079176"/>
                  </a:cubicBezTo>
                  <a:close/>
                </a:path>
              </a:pathLst>
            </a:custGeom>
            <a:solidFill>
              <a:schemeClr val="bg1">
                <a:lumMod val="75000"/>
              </a:schemeClr>
            </a:solidFill>
            <a:ln w="7072"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A72FAA83-DEE9-4A5C-8587-8124741402BF}"/>
                </a:ext>
              </a:extLst>
            </p:cNvPr>
            <p:cNvSpPr/>
            <p:nvPr/>
          </p:nvSpPr>
          <p:spPr>
            <a:xfrm>
              <a:off x="9458264" y="3742138"/>
              <a:ext cx="1908478" cy="1041671"/>
            </a:xfrm>
            <a:custGeom>
              <a:avLst/>
              <a:gdLst>
                <a:gd name="connsiteX0" fmla="*/ 2888882 w 2922955"/>
                <a:gd name="connsiteY0" fmla="*/ 722004 h 1595386"/>
                <a:gd name="connsiteX1" fmla="*/ 2523264 w 2922955"/>
                <a:gd name="connsiteY1" fmla="*/ 280008 h 1595386"/>
                <a:gd name="connsiteX2" fmla="*/ 1335887 w 2922955"/>
                <a:gd name="connsiteY2" fmla="*/ 2082 h 1595386"/>
                <a:gd name="connsiteX3" fmla="*/ 671126 w 2922955"/>
                <a:gd name="connsiteY3" fmla="*/ 195852 h 1595386"/>
                <a:gd name="connsiteX4" fmla="*/ 98300 w 2922955"/>
                <a:gd name="connsiteY4" fmla="*/ 642091 h 1595386"/>
                <a:gd name="connsiteX5" fmla="*/ 0 w 2922955"/>
                <a:gd name="connsiteY5" fmla="*/ 734026 h 1595386"/>
                <a:gd name="connsiteX6" fmla="*/ 559389 w 2922955"/>
                <a:gd name="connsiteY6" fmla="*/ 863442 h 1595386"/>
                <a:gd name="connsiteX7" fmla="*/ 967440 w 2922955"/>
                <a:gd name="connsiteY7" fmla="*/ 732612 h 1595386"/>
                <a:gd name="connsiteX8" fmla="*/ 968147 w 2922955"/>
                <a:gd name="connsiteY8" fmla="*/ 732612 h 1595386"/>
                <a:gd name="connsiteX9" fmla="*/ 1057253 w 2922955"/>
                <a:gd name="connsiteY9" fmla="*/ 813939 h 1595386"/>
                <a:gd name="connsiteX10" fmla="*/ 1026136 w 2922955"/>
                <a:gd name="connsiteY10" fmla="*/ 1045898 h 1595386"/>
                <a:gd name="connsiteX11" fmla="*/ 1024722 w 2922955"/>
                <a:gd name="connsiteY11" fmla="*/ 1050141 h 1595386"/>
                <a:gd name="connsiteX12" fmla="*/ 1884668 w 2922955"/>
                <a:gd name="connsiteY12" fmla="*/ 1595386 h 1595386"/>
                <a:gd name="connsiteX13" fmla="*/ 2581960 w 2922955"/>
                <a:gd name="connsiteY13" fmla="*/ 1103888 h 1595386"/>
                <a:gd name="connsiteX14" fmla="*/ 2888882 w 2922955"/>
                <a:gd name="connsiteY14" fmla="*/ 722004 h 159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2955" h="1595386">
                  <a:moveTo>
                    <a:pt x="2888882" y="722004"/>
                  </a:moveTo>
                  <a:cubicBezTo>
                    <a:pt x="2853522" y="565714"/>
                    <a:pt x="2592568" y="325976"/>
                    <a:pt x="2523264" y="280008"/>
                  </a:cubicBezTo>
                  <a:cubicBezTo>
                    <a:pt x="2195833" y="63607"/>
                    <a:pt x="1640687" y="-14184"/>
                    <a:pt x="1335887" y="2082"/>
                  </a:cubicBezTo>
                  <a:cubicBezTo>
                    <a:pt x="1108170" y="14104"/>
                    <a:pt x="805493" y="94724"/>
                    <a:pt x="671126" y="195852"/>
                  </a:cubicBezTo>
                  <a:cubicBezTo>
                    <a:pt x="536759" y="296981"/>
                    <a:pt x="250346" y="499238"/>
                    <a:pt x="98300" y="642091"/>
                  </a:cubicBezTo>
                  <a:cubicBezTo>
                    <a:pt x="68597" y="669671"/>
                    <a:pt x="35360" y="701495"/>
                    <a:pt x="0" y="734026"/>
                  </a:cubicBezTo>
                  <a:cubicBezTo>
                    <a:pt x="85570" y="744634"/>
                    <a:pt x="492206" y="799795"/>
                    <a:pt x="559389" y="863442"/>
                  </a:cubicBezTo>
                  <a:cubicBezTo>
                    <a:pt x="652031" y="777872"/>
                    <a:pt x="796299" y="688058"/>
                    <a:pt x="967440" y="732612"/>
                  </a:cubicBezTo>
                  <a:lnTo>
                    <a:pt x="968147" y="732612"/>
                  </a:lnTo>
                  <a:cubicBezTo>
                    <a:pt x="1011992" y="749584"/>
                    <a:pt x="1041695" y="777165"/>
                    <a:pt x="1057253" y="813939"/>
                  </a:cubicBezTo>
                  <a:cubicBezTo>
                    <a:pt x="1091906" y="896680"/>
                    <a:pt x="1044523" y="1004881"/>
                    <a:pt x="1026136" y="1045898"/>
                  </a:cubicBezTo>
                  <a:cubicBezTo>
                    <a:pt x="1025429" y="1047312"/>
                    <a:pt x="1024722" y="1048727"/>
                    <a:pt x="1024722" y="1050141"/>
                  </a:cubicBezTo>
                  <a:cubicBezTo>
                    <a:pt x="1510563" y="1226939"/>
                    <a:pt x="1792733" y="1476578"/>
                    <a:pt x="1884668" y="1595386"/>
                  </a:cubicBezTo>
                  <a:cubicBezTo>
                    <a:pt x="2068538" y="1384643"/>
                    <a:pt x="2355658" y="1155513"/>
                    <a:pt x="2581960" y="1103888"/>
                  </a:cubicBezTo>
                  <a:cubicBezTo>
                    <a:pt x="3009105" y="1004881"/>
                    <a:pt x="2930606" y="906581"/>
                    <a:pt x="2888882" y="722004"/>
                  </a:cubicBezTo>
                  <a:close/>
                </a:path>
              </a:pathLst>
            </a:custGeom>
            <a:solidFill>
              <a:schemeClr val="bg1">
                <a:lumMod val="95000"/>
              </a:schemeClr>
            </a:solidFill>
            <a:ln w="7072"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3159ECD-D3F1-46F1-99DD-286640098E76}"/>
                </a:ext>
              </a:extLst>
            </p:cNvPr>
            <p:cNvSpPr/>
            <p:nvPr/>
          </p:nvSpPr>
          <p:spPr>
            <a:xfrm>
              <a:off x="9291574" y="5451032"/>
              <a:ext cx="4617" cy="1846"/>
            </a:xfrm>
            <a:custGeom>
              <a:avLst/>
              <a:gdLst>
                <a:gd name="connsiteX0" fmla="*/ 0 w 7071"/>
                <a:gd name="connsiteY0" fmla="*/ 1414 h 2828"/>
                <a:gd name="connsiteX1" fmla="*/ 7072 w 7071"/>
                <a:gd name="connsiteY1" fmla="*/ 2829 h 2828"/>
                <a:gd name="connsiteX2" fmla="*/ 707 w 7071"/>
                <a:gd name="connsiteY2" fmla="*/ 0 h 2828"/>
                <a:gd name="connsiteX3" fmla="*/ 0 w 7071"/>
                <a:gd name="connsiteY3" fmla="*/ 1414 h 2828"/>
              </a:gdLst>
              <a:ahLst/>
              <a:cxnLst>
                <a:cxn ang="0">
                  <a:pos x="connsiteX0" y="connsiteY0"/>
                </a:cxn>
                <a:cxn ang="0">
                  <a:pos x="connsiteX1" y="connsiteY1"/>
                </a:cxn>
                <a:cxn ang="0">
                  <a:pos x="connsiteX2" y="connsiteY2"/>
                </a:cxn>
                <a:cxn ang="0">
                  <a:pos x="connsiteX3" y="connsiteY3"/>
                </a:cxn>
              </a:cxnLst>
              <a:rect l="l" t="t" r="r" b="b"/>
              <a:pathLst>
                <a:path w="7071" h="2828">
                  <a:moveTo>
                    <a:pt x="0" y="1414"/>
                  </a:moveTo>
                  <a:lnTo>
                    <a:pt x="7072" y="2829"/>
                  </a:lnTo>
                  <a:cubicBezTo>
                    <a:pt x="4950" y="2121"/>
                    <a:pt x="2829" y="707"/>
                    <a:pt x="707" y="0"/>
                  </a:cubicBezTo>
                  <a:cubicBezTo>
                    <a:pt x="0" y="707"/>
                    <a:pt x="0" y="1414"/>
                    <a:pt x="0" y="1414"/>
                  </a:cubicBezTo>
                  <a:close/>
                </a:path>
              </a:pathLst>
            </a:custGeom>
            <a:solidFill>
              <a:srgbClr val="ED1C24"/>
            </a:solidFill>
            <a:ln w="7072"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82593906-39EB-44C2-8F76-90A62EEA4502}"/>
                </a:ext>
              </a:extLst>
            </p:cNvPr>
            <p:cNvSpPr/>
            <p:nvPr/>
          </p:nvSpPr>
          <p:spPr>
            <a:xfrm>
              <a:off x="9435995" y="4483345"/>
              <a:ext cx="533731" cy="580716"/>
            </a:xfrm>
            <a:custGeom>
              <a:avLst/>
              <a:gdLst>
                <a:gd name="connsiteX0" fmla="*/ 676189 w 817443"/>
                <a:gd name="connsiteY0" fmla="*/ 114374 h 889403"/>
                <a:gd name="connsiteX1" fmla="*/ 549977 w 817443"/>
                <a:gd name="connsiteY1" fmla="*/ 559076 h 889403"/>
                <a:gd name="connsiteX2" fmla="*/ 141255 w 817443"/>
                <a:gd name="connsiteY2" fmla="*/ 775029 h 889403"/>
                <a:gd name="connsiteX3" fmla="*/ 267467 w 817443"/>
                <a:gd name="connsiteY3" fmla="*/ 330328 h 889403"/>
                <a:gd name="connsiteX4" fmla="*/ 676189 w 817443"/>
                <a:gd name="connsiteY4" fmla="*/ 114374 h 8894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443" h="889403">
                  <a:moveTo>
                    <a:pt x="676189" y="114374"/>
                  </a:moveTo>
                  <a:cubicBezTo>
                    <a:pt x="754202" y="177542"/>
                    <a:pt x="697694" y="376641"/>
                    <a:pt x="549977" y="559076"/>
                  </a:cubicBezTo>
                  <a:cubicBezTo>
                    <a:pt x="402259" y="741511"/>
                    <a:pt x="219268" y="838196"/>
                    <a:pt x="141255" y="775029"/>
                  </a:cubicBezTo>
                  <a:cubicBezTo>
                    <a:pt x="63242" y="711862"/>
                    <a:pt x="119749" y="512762"/>
                    <a:pt x="267467" y="330328"/>
                  </a:cubicBezTo>
                  <a:cubicBezTo>
                    <a:pt x="415185" y="147893"/>
                    <a:pt x="598176" y="51207"/>
                    <a:pt x="676189" y="114374"/>
                  </a:cubicBezTo>
                  <a:close/>
                </a:path>
              </a:pathLst>
            </a:custGeom>
            <a:solidFill>
              <a:schemeClr val="accent4"/>
            </a:solidFill>
            <a:ln w="7072" cap="flat">
              <a:noFill/>
              <a:prstDash val="solid"/>
              <a:miter/>
            </a:ln>
          </p:spPr>
          <p:txBody>
            <a:bodyPr rtlCol="0" anchor="ctr"/>
            <a:lstStyle/>
            <a:p>
              <a:endParaRPr lang="en-US" dirty="0"/>
            </a:p>
          </p:txBody>
        </p:sp>
      </p:grpSp>
      <p:sp>
        <p:nvSpPr>
          <p:cNvPr id="26" name="Freeform: Shape 25">
            <a:extLst>
              <a:ext uri="{FF2B5EF4-FFF2-40B4-BE49-F238E27FC236}">
                <a16:creationId xmlns:a16="http://schemas.microsoft.com/office/drawing/2014/main" id="{5DFF4381-2DD8-4430-92C3-4F9FC74FFDED}"/>
              </a:ext>
            </a:extLst>
          </p:cNvPr>
          <p:cNvSpPr/>
          <p:nvPr/>
        </p:nvSpPr>
        <p:spPr>
          <a:xfrm>
            <a:off x="489496" y="2027366"/>
            <a:ext cx="8250226" cy="4805599"/>
          </a:xfrm>
          <a:custGeom>
            <a:avLst/>
            <a:gdLst>
              <a:gd name="connsiteX0" fmla="*/ 3730026 w 8250226"/>
              <a:gd name="connsiteY0" fmla="*/ 1908809 h 4805599"/>
              <a:gd name="connsiteX1" fmla="*/ 4016728 w 8250226"/>
              <a:gd name="connsiteY1" fmla="*/ 2000249 h 4805599"/>
              <a:gd name="connsiteX2" fmla="*/ 4061495 w 8250226"/>
              <a:gd name="connsiteY2" fmla="*/ 2121217 h 4805599"/>
              <a:gd name="connsiteX3" fmla="*/ 3408080 w 8250226"/>
              <a:gd name="connsiteY3" fmla="*/ 2526029 h 4805599"/>
              <a:gd name="connsiteX4" fmla="*/ 3236569 w 8250226"/>
              <a:gd name="connsiteY4" fmla="*/ 2566330 h 4805599"/>
              <a:gd name="connsiteX5" fmla="*/ 3234726 w 8250226"/>
              <a:gd name="connsiteY5" fmla="*/ 2567940 h 4805599"/>
              <a:gd name="connsiteX6" fmla="*/ 2116491 w 8250226"/>
              <a:gd name="connsiteY6" fmla="*/ 2750820 h 4805599"/>
              <a:gd name="connsiteX7" fmla="*/ 1531656 w 8250226"/>
              <a:gd name="connsiteY7" fmla="*/ 2836545 h 4805599"/>
              <a:gd name="connsiteX8" fmla="*/ 1529794 w 8250226"/>
              <a:gd name="connsiteY8" fmla="*/ 2835750 h 4805599"/>
              <a:gd name="connsiteX9" fmla="*/ 1284527 w 8250226"/>
              <a:gd name="connsiteY9" fmla="*/ 2878291 h 4805599"/>
              <a:gd name="connsiteX10" fmla="*/ 734413 w 8250226"/>
              <a:gd name="connsiteY10" fmla="*/ 3030855 h 4805599"/>
              <a:gd name="connsiteX11" fmla="*/ 76235 w 8250226"/>
              <a:gd name="connsiteY11" fmla="*/ 3585210 h 4805599"/>
              <a:gd name="connsiteX12" fmla="*/ 140053 w 8250226"/>
              <a:gd name="connsiteY12" fmla="*/ 4001452 h 4805599"/>
              <a:gd name="connsiteX13" fmla="*/ 2361283 w 8250226"/>
              <a:gd name="connsiteY13" fmla="*/ 4215765 h 4805599"/>
              <a:gd name="connsiteX14" fmla="*/ 2361890 w 8250226"/>
              <a:gd name="connsiteY14" fmla="*/ 4218110 h 4805599"/>
              <a:gd name="connsiteX15" fmla="*/ 2418393 w 8250226"/>
              <a:gd name="connsiteY15" fmla="*/ 4202468 h 4805599"/>
              <a:gd name="connsiteX16" fmla="*/ 3300486 w 8250226"/>
              <a:gd name="connsiteY16" fmla="*/ 3994313 h 4805599"/>
              <a:gd name="connsiteX17" fmla="*/ 4213357 w 8250226"/>
              <a:gd name="connsiteY17" fmla="*/ 3998468 h 4805599"/>
              <a:gd name="connsiteX18" fmla="*/ 4462699 w 8250226"/>
              <a:gd name="connsiteY18" fmla="*/ 4440358 h 4805599"/>
              <a:gd name="connsiteX19" fmla="*/ 4648321 w 8250226"/>
              <a:gd name="connsiteY19" fmla="*/ 4742339 h 4805599"/>
              <a:gd name="connsiteX20" fmla="*/ 5382034 w 8250226"/>
              <a:gd name="connsiteY20" fmla="*/ 4196557 h 4805599"/>
              <a:gd name="connsiteX21" fmla="*/ 5554727 w 8250226"/>
              <a:gd name="connsiteY21" fmla="*/ 4014167 h 4805599"/>
              <a:gd name="connsiteX22" fmla="*/ 5681246 w 8250226"/>
              <a:gd name="connsiteY22" fmla="*/ 3884879 h 4805599"/>
              <a:gd name="connsiteX23" fmla="*/ 6613510 w 8250226"/>
              <a:gd name="connsiteY23" fmla="*/ 3285533 h 4805599"/>
              <a:gd name="connsiteX24" fmla="*/ 6625977 w 8250226"/>
              <a:gd name="connsiteY24" fmla="*/ 3285533 h 4805599"/>
              <a:gd name="connsiteX25" fmla="*/ 6964437 w 8250226"/>
              <a:gd name="connsiteY25" fmla="*/ 3490548 h 4805599"/>
              <a:gd name="connsiteX26" fmla="*/ 7081720 w 8250226"/>
              <a:gd name="connsiteY26" fmla="*/ 3872873 h 4805599"/>
              <a:gd name="connsiteX27" fmla="*/ 7221629 w 8250226"/>
              <a:gd name="connsiteY27" fmla="*/ 4185013 h 4805599"/>
              <a:gd name="connsiteX28" fmla="*/ 8199143 w 8250226"/>
              <a:gd name="connsiteY28" fmla="*/ 3682172 h 4805599"/>
              <a:gd name="connsiteX29" fmla="*/ 8241625 w 8250226"/>
              <a:gd name="connsiteY29" fmla="*/ 3682634 h 4805599"/>
              <a:gd name="connsiteX30" fmla="*/ 8241163 w 8250226"/>
              <a:gd name="connsiteY30" fmla="*/ 3725115 h 4805599"/>
              <a:gd name="connsiteX31" fmla="*/ 7887927 w 8250226"/>
              <a:gd name="connsiteY31" fmla="*/ 4010473 h 4805599"/>
              <a:gd name="connsiteX32" fmla="*/ 7211471 w 8250226"/>
              <a:gd name="connsiteY32" fmla="*/ 4244578 h 4805599"/>
              <a:gd name="connsiteX33" fmla="*/ 7023079 w 8250226"/>
              <a:gd name="connsiteY33" fmla="*/ 3885340 h 4805599"/>
              <a:gd name="connsiteX34" fmla="*/ 6625054 w 8250226"/>
              <a:gd name="connsiteY34" fmla="*/ 3346022 h 4805599"/>
              <a:gd name="connsiteX35" fmla="*/ 6613972 w 8250226"/>
              <a:gd name="connsiteY35" fmla="*/ 3346022 h 4805599"/>
              <a:gd name="connsiteX36" fmla="*/ 5725111 w 8250226"/>
              <a:gd name="connsiteY36" fmla="*/ 3926436 h 4805599"/>
              <a:gd name="connsiteX37" fmla="*/ 5596746 w 8250226"/>
              <a:gd name="connsiteY37" fmla="*/ 4058033 h 4805599"/>
              <a:gd name="connsiteX38" fmla="*/ 5426824 w 8250226"/>
              <a:gd name="connsiteY38" fmla="*/ 4237190 h 4805599"/>
              <a:gd name="connsiteX39" fmla="*/ 5037572 w 8250226"/>
              <a:gd name="connsiteY39" fmla="*/ 4627827 h 4805599"/>
              <a:gd name="connsiteX40" fmla="*/ 4680181 w 8250226"/>
              <a:gd name="connsiteY40" fmla="*/ 4805599 h 4805599"/>
              <a:gd name="connsiteX41" fmla="*/ 4637239 w 8250226"/>
              <a:gd name="connsiteY41" fmla="*/ 4801443 h 4805599"/>
              <a:gd name="connsiteX42" fmla="*/ 4405443 w 8250226"/>
              <a:gd name="connsiteY42" fmla="*/ 4457905 h 4805599"/>
              <a:gd name="connsiteX43" fmla="*/ 4179650 w 8250226"/>
              <a:gd name="connsiteY43" fmla="*/ 4048336 h 4805599"/>
              <a:gd name="connsiteX44" fmla="*/ 3311567 w 8250226"/>
              <a:gd name="connsiteY44" fmla="*/ 4053416 h 4805599"/>
              <a:gd name="connsiteX45" fmla="*/ 2360834 w 8250226"/>
              <a:gd name="connsiteY45" fmla="*/ 4280594 h 4805599"/>
              <a:gd name="connsiteX46" fmla="*/ 2342497 w 8250226"/>
              <a:gd name="connsiteY46" fmla="*/ 4278366 h 4805599"/>
              <a:gd name="connsiteX47" fmla="*/ 2126238 w 8250226"/>
              <a:gd name="connsiteY47" fmla="*/ 4326464 h 4805599"/>
              <a:gd name="connsiteX48" fmla="*/ 1317343 w 8250226"/>
              <a:gd name="connsiteY48" fmla="*/ 4399597 h 4805599"/>
              <a:gd name="connsiteX49" fmla="*/ 1009685 w 8250226"/>
              <a:gd name="connsiteY49" fmla="*/ 4388167 h 4805599"/>
              <a:gd name="connsiteX50" fmla="*/ 90523 w 8250226"/>
              <a:gd name="connsiteY50" fmla="*/ 4028122 h 4805599"/>
              <a:gd name="connsiteX51" fmla="*/ 22895 w 8250226"/>
              <a:gd name="connsiteY51" fmla="*/ 3567112 h 4805599"/>
              <a:gd name="connsiteX52" fmla="*/ 710600 w 8250226"/>
              <a:gd name="connsiteY52" fmla="*/ 2979420 h 4805599"/>
              <a:gd name="connsiteX53" fmla="*/ 1432595 w 8250226"/>
              <a:gd name="connsiteY53" fmla="*/ 2793682 h 4805599"/>
              <a:gd name="connsiteX54" fmla="*/ 1434475 w 8250226"/>
              <a:gd name="connsiteY54" fmla="*/ 2794485 h 4805599"/>
              <a:gd name="connsiteX55" fmla="*/ 1593851 w 8250226"/>
              <a:gd name="connsiteY55" fmla="*/ 2768679 h 4805599"/>
              <a:gd name="connsiteX56" fmla="*/ 2108870 w 8250226"/>
              <a:gd name="connsiteY56" fmla="*/ 2693670 h 4805599"/>
              <a:gd name="connsiteX57" fmla="*/ 3189188 w 8250226"/>
              <a:gd name="connsiteY57" fmla="*/ 2519012 h 4805599"/>
              <a:gd name="connsiteX58" fmla="*/ 3322477 w 8250226"/>
              <a:gd name="connsiteY58" fmla="*/ 2489488 h 4805599"/>
              <a:gd name="connsiteX59" fmla="*/ 3324261 w 8250226"/>
              <a:gd name="connsiteY59" fmla="*/ 2487929 h 4805599"/>
              <a:gd name="connsiteX60" fmla="*/ 3394745 w 8250226"/>
              <a:gd name="connsiteY60" fmla="*/ 2470784 h 4805599"/>
              <a:gd name="connsiteX61" fmla="*/ 4005298 w 8250226"/>
              <a:gd name="connsiteY61" fmla="*/ 2115502 h 4805599"/>
              <a:gd name="connsiteX62" fmla="*/ 3977676 w 8250226"/>
              <a:gd name="connsiteY62" fmla="*/ 2041207 h 4805599"/>
              <a:gd name="connsiteX63" fmla="*/ 3706213 w 8250226"/>
              <a:gd name="connsiteY63" fmla="*/ 1962149 h 4805599"/>
              <a:gd name="connsiteX64" fmla="*/ 3730026 w 8250226"/>
              <a:gd name="connsiteY64" fmla="*/ 1908809 h 4805599"/>
              <a:gd name="connsiteX65" fmla="*/ 507718 w 8250226"/>
              <a:gd name="connsiteY65" fmla="*/ 1727834 h 4805599"/>
              <a:gd name="connsiteX66" fmla="*/ 524863 w 8250226"/>
              <a:gd name="connsiteY66" fmla="*/ 1781174 h 4805599"/>
              <a:gd name="connsiteX67" fmla="*/ 238161 w 8250226"/>
              <a:gd name="connsiteY67" fmla="*/ 1952624 h 4805599"/>
              <a:gd name="connsiteX68" fmla="*/ 245781 w 8250226"/>
              <a:gd name="connsiteY68" fmla="*/ 2060257 h 4805599"/>
              <a:gd name="connsiteX69" fmla="*/ 718221 w 8250226"/>
              <a:gd name="connsiteY69" fmla="*/ 2178367 h 4805599"/>
              <a:gd name="connsiteX70" fmla="*/ 757273 w 8250226"/>
              <a:gd name="connsiteY70" fmla="*/ 2235517 h 4805599"/>
              <a:gd name="connsiteX71" fmla="*/ 195298 w 8250226"/>
              <a:gd name="connsiteY71" fmla="*/ 2087879 h 4805599"/>
              <a:gd name="connsiteX72" fmla="*/ 186726 w 8250226"/>
              <a:gd name="connsiteY72" fmla="*/ 1925954 h 4805599"/>
              <a:gd name="connsiteX73" fmla="*/ 507718 w 8250226"/>
              <a:gd name="connsiteY73" fmla="*/ 1727834 h 4805599"/>
              <a:gd name="connsiteX74" fmla="*/ 3826228 w 8250226"/>
              <a:gd name="connsiteY74" fmla="*/ 871537 h 4805599"/>
              <a:gd name="connsiteX75" fmla="*/ 4059591 w 8250226"/>
              <a:gd name="connsiteY75" fmla="*/ 965835 h 4805599"/>
              <a:gd name="connsiteX76" fmla="*/ 4122455 w 8250226"/>
              <a:gd name="connsiteY76" fmla="*/ 1088707 h 4805599"/>
              <a:gd name="connsiteX77" fmla="*/ 3925751 w 8250226"/>
              <a:gd name="connsiteY77" fmla="*/ 1265722 h 4805599"/>
              <a:gd name="connsiteX78" fmla="*/ 3866259 w 8250226"/>
              <a:gd name="connsiteY78" fmla="*/ 1285549 h 4805599"/>
              <a:gd name="connsiteX79" fmla="*/ 3866234 w 8250226"/>
              <a:gd name="connsiteY79" fmla="*/ 1286828 h 4805599"/>
              <a:gd name="connsiteX80" fmla="*/ 2339376 w 8250226"/>
              <a:gd name="connsiteY80" fmla="*/ 1507808 h 4805599"/>
              <a:gd name="connsiteX81" fmla="*/ 525816 w 8250226"/>
              <a:gd name="connsiteY81" fmla="*/ 1782128 h 4805599"/>
              <a:gd name="connsiteX82" fmla="*/ 508671 w 8250226"/>
              <a:gd name="connsiteY82" fmla="*/ 1728787 h 4805599"/>
              <a:gd name="connsiteX83" fmla="*/ 958251 w 8250226"/>
              <a:gd name="connsiteY83" fmla="*/ 1622108 h 4805599"/>
              <a:gd name="connsiteX84" fmla="*/ 2333661 w 8250226"/>
              <a:gd name="connsiteY84" fmla="*/ 1450658 h 4805599"/>
              <a:gd name="connsiteX85" fmla="*/ 3557624 w 8250226"/>
              <a:gd name="connsiteY85" fmla="*/ 1299210 h 4805599"/>
              <a:gd name="connsiteX86" fmla="*/ 3805423 w 8250226"/>
              <a:gd name="connsiteY86" fmla="*/ 1244694 h 4805599"/>
              <a:gd name="connsiteX87" fmla="*/ 3866233 w 8250226"/>
              <a:gd name="connsiteY87" fmla="*/ 1226820 h 4805599"/>
              <a:gd name="connsiteX88" fmla="*/ 4066258 w 8250226"/>
              <a:gd name="connsiteY88" fmla="*/ 1092517 h 4805599"/>
              <a:gd name="connsiteX89" fmla="*/ 4022443 w 8250226"/>
              <a:gd name="connsiteY89" fmla="*/ 1009650 h 4805599"/>
              <a:gd name="connsiteX90" fmla="*/ 3838610 w 8250226"/>
              <a:gd name="connsiteY90" fmla="*/ 932497 h 4805599"/>
              <a:gd name="connsiteX91" fmla="*/ 3826228 w 8250226"/>
              <a:gd name="connsiteY91" fmla="*/ 871537 h 4805599"/>
              <a:gd name="connsiteX92" fmla="*/ 4089118 w 8250226"/>
              <a:gd name="connsiteY92" fmla="*/ 0 h 4805599"/>
              <a:gd name="connsiteX93" fmla="*/ 4100548 w 8250226"/>
              <a:gd name="connsiteY93" fmla="*/ 56198 h 4805599"/>
              <a:gd name="connsiteX94" fmla="*/ 3471898 w 8250226"/>
              <a:gd name="connsiteY94" fmla="*/ 141923 h 4805599"/>
              <a:gd name="connsiteX95" fmla="*/ 3471137 w 8250226"/>
              <a:gd name="connsiteY95" fmla="*/ 141050 h 4805599"/>
              <a:gd name="connsiteX96" fmla="*/ 3213652 w 8250226"/>
              <a:gd name="connsiteY96" fmla="*/ 168235 h 4805599"/>
              <a:gd name="connsiteX97" fmla="*/ 2934688 w 8250226"/>
              <a:gd name="connsiteY97" fmla="*/ 196215 h 4805599"/>
              <a:gd name="connsiteX98" fmla="*/ 692831 w 8250226"/>
              <a:gd name="connsiteY98" fmla="*/ 509584 h 4805599"/>
              <a:gd name="connsiteX99" fmla="*/ 584437 w 8250226"/>
              <a:gd name="connsiteY99" fmla="*/ 539922 h 4805599"/>
              <a:gd name="connsiteX100" fmla="*/ 583918 w 8250226"/>
              <a:gd name="connsiteY100" fmla="*/ 541019 h 4805599"/>
              <a:gd name="connsiteX101" fmla="*/ 196251 w 8250226"/>
              <a:gd name="connsiteY101" fmla="*/ 744854 h 4805599"/>
              <a:gd name="connsiteX102" fmla="*/ 179106 w 8250226"/>
              <a:gd name="connsiteY102" fmla="*/ 837247 h 4805599"/>
              <a:gd name="connsiteX103" fmla="*/ 456283 w 8250226"/>
              <a:gd name="connsiteY103" fmla="*/ 978217 h 4805599"/>
              <a:gd name="connsiteX104" fmla="*/ 448663 w 8250226"/>
              <a:gd name="connsiteY104" fmla="*/ 1034414 h 4805599"/>
              <a:gd name="connsiteX105" fmla="*/ 123861 w 8250226"/>
              <a:gd name="connsiteY105" fmla="*/ 853439 h 4805599"/>
              <a:gd name="connsiteX106" fmla="*/ 149578 w 8250226"/>
              <a:gd name="connsiteY106" fmla="*/ 713422 h 4805599"/>
              <a:gd name="connsiteX107" fmla="*/ 526045 w 8250226"/>
              <a:gd name="connsiteY107" fmla="*/ 499593 h 4805599"/>
              <a:gd name="connsiteX108" fmla="*/ 615779 w 8250226"/>
              <a:gd name="connsiteY108" fmla="*/ 472597 h 4805599"/>
              <a:gd name="connsiteX109" fmla="*/ 616303 w 8250226"/>
              <a:gd name="connsiteY109" fmla="*/ 471487 h 4805599"/>
              <a:gd name="connsiteX110" fmla="*/ 1209711 w 8250226"/>
              <a:gd name="connsiteY110" fmla="*/ 345757 h 4805599"/>
              <a:gd name="connsiteX111" fmla="*/ 2930878 w 8250226"/>
              <a:gd name="connsiteY111" fmla="*/ 139065 h 4805599"/>
              <a:gd name="connsiteX112" fmla="*/ 3426178 w 8250226"/>
              <a:gd name="connsiteY112" fmla="*/ 88582 h 4805599"/>
              <a:gd name="connsiteX113" fmla="*/ 3426937 w 8250226"/>
              <a:gd name="connsiteY113" fmla="*/ 89452 h 4805599"/>
              <a:gd name="connsiteX114" fmla="*/ 3626739 w 8250226"/>
              <a:gd name="connsiteY114" fmla="*/ 67509 h 4805599"/>
              <a:gd name="connsiteX115" fmla="*/ 4089118 w 8250226"/>
              <a:gd name="connsiteY115" fmla="*/ 0 h 4805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8250226" h="4805599">
                <a:moveTo>
                  <a:pt x="3730026" y="1908809"/>
                </a:moveTo>
                <a:cubicBezTo>
                  <a:pt x="3864328" y="1921192"/>
                  <a:pt x="3964341" y="1949767"/>
                  <a:pt x="4016728" y="2000249"/>
                </a:cubicBezTo>
                <a:cubicBezTo>
                  <a:pt x="4051018" y="2032634"/>
                  <a:pt x="4065305" y="2073592"/>
                  <a:pt x="4061495" y="2121217"/>
                </a:cubicBezTo>
                <a:cubicBezTo>
                  <a:pt x="4045303" y="2287904"/>
                  <a:pt x="3838611" y="2416492"/>
                  <a:pt x="3408080" y="2526029"/>
                </a:cubicBezTo>
                <a:lnTo>
                  <a:pt x="3236569" y="2566330"/>
                </a:lnTo>
                <a:lnTo>
                  <a:pt x="3234726" y="2567940"/>
                </a:lnTo>
                <a:cubicBezTo>
                  <a:pt x="2901351" y="2640330"/>
                  <a:pt x="2503205" y="2696527"/>
                  <a:pt x="2116491" y="2750820"/>
                </a:cubicBezTo>
                <a:cubicBezTo>
                  <a:pt x="1913608" y="2779395"/>
                  <a:pt x="1715488" y="2807017"/>
                  <a:pt x="1531656" y="2836545"/>
                </a:cubicBezTo>
                <a:lnTo>
                  <a:pt x="1529794" y="2835750"/>
                </a:lnTo>
                <a:lnTo>
                  <a:pt x="1284527" y="2878291"/>
                </a:lnTo>
                <a:cubicBezTo>
                  <a:pt x="1050524" y="2922448"/>
                  <a:pt x="856571" y="2971562"/>
                  <a:pt x="734413" y="3030855"/>
                </a:cubicBezTo>
                <a:cubicBezTo>
                  <a:pt x="347698" y="3218497"/>
                  <a:pt x="138148" y="3394710"/>
                  <a:pt x="76235" y="3585210"/>
                </a:cubicBezTo>
                <a:cubicBezTo>
                  <a:pt x="36230" y="3709035"/>
                  <a:pt x="57185" y="3845242"/>
                  <a:pt x="140053" y="4001452"/>
                </a:cubicBezTo>
                <a:cubicBezTo>
                  <a:pt x="341030" y="4378642"/>
                  <a:pt x="1529751" y="4433887"/>
                  <a:pt x="2361283" y="4215765"/>
                </a:cubicBezTo>
                <a:lnTo>
                  <a:pt x="2361890" y="4218110"/>
                </a:lnTo>
                <a:lnTo>
                  <a:pt x="2418393" y="4202468"/>
                </a:lnTo>
                <a:cubicBezTo>
                  <a:pt x="2613084" y="4148903"/>
                  <a:pt x="2959083" y="4056936"/>
                  <a:pt x="3300486" y="3994313"/>
                </a:cubicBezTo>
                <a:cubicBezTo>
                  <a:pt x="3782548" y="3906581"/>
                  <a:pt x="4080835" y="3907966"/>
                  <a:pt x="4213357" y="3998468"/>
                </a:cubicBezTo>
                <a:cubicBezTo>
                  <a:pt x="4358345" y="4098205"/>
                  <a:pt x="4413754" y="4279671"/>
                  <a:pt x="4462699" y="4440358"/>
                </a:cubicBezTo>
                <a:cubicBezTo>
                  <a:pt x="4508874" y="4591810"/>
                  <a:pt x="4548584" y="4722484"/>
                  <a:pt x="4648321" y="4742339"/>
                </a:cubicBezTo>
                <a:cubicBezTo>
                  <a:pt x="4846409" y="4781588"/>
                  <a:pt x="5168708" y="4429276"/>
                  <a:pt x="5382034" y="4196557"/>
                </a:cubicBezTo>
                <a:cubicBezTo>
                  <a:pt x="5448988" y="4123139"/>
                  <a:pt x="5506706" y="4060342"/>
                  <a:pt x="5554727" y="4014167"/>
                </a:cubicBezTo>
                <a:cubicBezTo>
                  <a:pt x="5591206" y="3979536"/>
                  <a:pt x="5632763" y="3935671"/>
                  <a:pt x="5681246" y="3884879"/>
                </a:cubicBezTo>
                <a:cubicBezTo>
                  <a:pt x="5908425" y="3645694"/>
                  <a:pt x="6251040" y="3285533"/>
                  <a:pt x="6613510" y="3285533"/>
                </a:cubicBezTo>
                <a:cubicBezTo>
                  <a:pt x="6617666" y="3285533"/>
                  <a:pt x="6621821" y="3285533"/>
                  <a:pt x="6625977" y="3285533"/>
                </a:cubicBezTo>
                <a:cubicBezTo>
                  <a:pt x="6778353" y="3289227"/>
                  <a:pt x="6888711" y="3356180"/>
                  <a:pt x="6964437" y="3490548"/>
                </a:cubicBezTo>
                <a:cubicBezTo>
                  <a:pt x="7027696" y="3603214"/>
                  <a:pt x="7056324" y="3746355"/>
                  <a:pt x="7081720" y="3872873"/>
                </a:cubicBezTo>
                <a:cubicBezTo>
                  <a:pt x="7113580" y="4032637"/>
                  <a:pt x="7141285" y="4171161"/>
                  <a:pt x="7221629" y="4185013"/>
                </a:cubicBezTo>
                <a:cubicBezTo>
                  <a:pt x="7609033" y="4251966"/>
                  <a:pt x="8193141" y="3687714"/>
                  <a:pt x="8199143" y="3682172"/>
                </a:cubicBezTo>
                <a:cubicBezTo>
                  <a:pt x="8211149" y="3670629"/>
                  <a:pt x="8230081" y="3670629"/>
                  <a:pt x="8241625" y="3682634"/>
                </a:cubicBezTo>
                <a:cubicBezTo>
                  <a:pt x="8253169" y="3694639"/>
                  <a:pt x="8253169" y="3713571"/>
                  <a:pt x="8241163" y="3725115"/>
                </a:cubicBezTo>
                <a:cubicBezTo>
                  <a:pt x="8239777" y="3726500"/>
                  <a:pt x="8087863" y="3873797"/>
                  <a:pt x="7887927" y="4010473"/>
                </a:cubicBezTo>
                <a:cubicBezTo>
                  <a:pt x="7615959" y="4196095"/>
                  <a:pt x="7388319" y="4275054"/>
                  <a:pt x="7211471" y="4244578"/>
                </a:cubicBezTo>
                <a:cubicBezTo>
                  <a:pt x="7090493" y="4223800"/>
                  <a:pt x="7059095" y="4066806"/>
                  <a:pt x="7023079" y="3885340"/>
                </a:cubicBezTo>
                <a:cubicBezTo>
                  <a:pt x="6973210" y="3635998"/>
                  <a:pt x="6916877" y="3352948"/>
                  <a:pt x="6625054" y="3346022"/>
                </a:cubicBezTo>
                <a:cubicBezTo>
                  <a:pt x="6621360" y="3346022"/>
                  <a:pt x="6617666" y="3346022"/>
                  <a:pt x="6613972" y="3346022"/>
                </a:cubicBezTo>
                <a:cubicBezTo>
                  <a:pt x="6277359" y="3346022"/>
                  <a:pt x="5945826" y="3695101"/>
                  <a:pt x="5725111" y="3926436"/>
                </a:cubicBezTo>
                <a:cubicBezTo>
                  <a:pt x="5676167" y="3977690"/>
                  <a:pt x="5634147" y="4022017"/>
                  <a:pt x="5596746" y="4058033"/>
                </a:cubicBezTo>
                <a:cubicBezTo>
                  <a:pt x="5550110" y="4102361"/>
                  <a:pt x="5493316" y="4165158"/>
                  <a:pt x="5426824" y="4237190"/>
                </a:cubicBezTo>
                <a:cubicBezTo>
                  <a:pt x="5314158" y="4360476"/>
                  <a:pt x="5173787" y="4513776"/>
                  <a:pt x="5037572" y="4627827"/>
                </a:cubicBezTo>
                <a:cubicBezTo>
                  <a:pt x="4894431" y="4746957"/>
                  <a:pt x="4777148" y="4805599"/>
                  <a:pt x="4680181" y="4805599"/>
                </a:cubicBezTo>
                <a:cubicBezTo>
                  <a:pt x="4665405" y="4805599"/>
                  <a:pt x="4651091" y="4804213"/>
                  <a:pt x="4637239" y="4801443"/>
                </a:cubicBezTo>
                <a:cubicBezTo>
                  <a:pt x="4501948" y="4774662"/>
                  <a:pt x="4455312" y="4620901"/>
                  <a:pt x="4405443" y="4457905"/>
                </a:cubicBezTo>
                <a:cubicBezTo>
                  <a:pt x="4359269" y="4306914"/>
                  <a:pt x="4307553" y="4136068"/>
                  <a:pt x="4179650" y="4048336"/>
                </a:cubicBezTo>
                <a:cubicBezTo>
                  <a:pt x="4099305" y="3992927"/>
                  <a:pt x="3883209" y="3949061"/>
                  <a:pt x="3311567" y="4053416"/>
                </a:cubicBezTo>
                <a:cubicBezTo>
                  <a:pt x="2924163" y="4124062"/>
                  <a:pt x="2529370" y="4233958"/>
                  <a:pt x="2360834" y="4280594"/>
                </a:cubicBezTo>
                <a:lnTo>
                  <a:pt x="2342497" y="4278366"/>
                </a:lnTo>
                <a:lnTo>
                  <a:pt x="2126238" y="4326464"/>
                </a:lnTo>
                <a:cubicBezTo>
                  <a:pt x="1868126" y="4374416"/>
                  <a:pt x="1587377" y="4399597"/>
                  <a:pt x="1317343" y="4399597"/>
                </a:cubicBezTo>
                <a:cubicBezTo>
                  <a:pt x="1212568" y="4399597"/>
                  <a:pt x="1109698" y="4395787"/>
                  <a:pt x="1009685" y="4388167"/>
                </a:cubicBezTo>
                <a:cubicBezTo>
                  <a:pt x="725840" y="4365307"/>
                  <a:pt x="229588" y="4289107"/>
                  <a:pt x="90523" y="4028122"/>
                </a:cubicBezTo>
                <a:cubicBezTo>
                  <a:pt x="35" y="3856672"/>
                  <a:pt x="-22825" y="3706177"/>
                  <a:pt x="22895" y="3567112"/>
                </a:cubicBezTo>
                <a:cubicBezTo>
                  <a:pt x="90523" y="3360420"/>
                  <a:pt x="308645" y="3173730"/>
                  <a:pt x="710600" y="2979420"/>
                </a:cubicBezTo>
                <a:cubicBezTo>
                  <a:pt x="864905" y="2904172"/>
                  <a:pt x="1124938" y="2846070"/>
                  <a:pt x="1432595" y="2793682"/>
                </a:cubicBezTo>
                <a:lnTo>
                  <a:pt x="1434475" y="2794485"/>
                </a:lnTo>
                <a:lnTo>
                  <a:pt x="1593851" y="2768679"/>
                </a:lnTo>
                <a:cubicBezTo>
                  <a:pt x="1757755" y="2743140"/>
                  <a:pt x="1931706" y="2718673"/>
                  <a:pt x="2108870" y="2693670"/>
                </a:cubicBezTo>
                <a:cubicBezTo>
                  <a:pt x="2480584" y="2641163"/>
                  <a:pt x="2863236" y="2587198"/>
                  <a:pt x="3189188" y="2519012"/>
                </a:cubicBezTo>
                <a:lnTo>
                  <a:pt x="3322477" y="2489488"/>
                </a:lnTo>
                <a:lnTo>
                  <a:pt x="3324261" y="2487929"/>
                </a:lnTo>
                <a:cubicBezTo>
                  <a:pt x="3348073" y="2482214"/>
                  <a:pt x="3371886" y="2476499"/>
                  <a:pt x="3394745" y="2470784"/>
                </a:cubicBezTo>
                <a:cubicBezTo>
                  <a:pt x="3791938" y="2368867"/>
                  <a:pt x="3991963" y="2252662"/>
                  <a:pt x="4005298" y="2115502"/>
                </a:cubicBezTo>
                <a:cubicBezTo>
                  <a:pt x="4008155" y="2085022"/>
                  <a:pt x="3999583" y="2061209"/>
                  <a:pt x="3977676" y="2041207"/>
                </a:cubicBezTo>
                <a:cubicBezTo>
                  <a:pt x="3931003" y="1996439"/>
                  <a:pt x="3835753" y="1972627"/>
                  <a:pt x="3706213" y="1962149"/>
                </a:cubicBezTo>
                <a:cubicBezTo>
                  <a:pt x="3713833" y="1945004"/>
                  <a:pt x="3722405" y="1926907"/>
                  <a:pt x="3730026" y="1908809"/>
                </a:cubicBezTo>
                <a:close/>
                <a:moveTo>
                  <a:pt x="507718" y="1727834"/>
                </a:moveTo>
                <a:cubicBezTo>
                  <a:pt x="513433" y="1745932"/>
                  <a:pt x="519148" y="1764029"/>
                  <a:pt x="524863" y="1781174"/>
                </a:cubicBezTo>
                <a:cubicBezTo>
                  <a:pt x="375321" y="1829752"/>
                  <a:pt x="272451" y="1885949"/>
                  <a:pt x="238161" y="1952624"/>
                </a:cubicBezTo>
                <a:cubicBezTo>
                  <a:pt x="221016" y="1985962"/>
                  <a:pt x="223873" y="2021204"/>
                  <a:pt x="245781" y="2060257"/>
                </a:cubicBezTo>
                <a:cubicBezTo>
                  <a:pt x="294358" y="2145982"/>
                  <a:pt x="471523" y="2178367"/>
                  <a:pt x="718221" y="2178367"/>
                </a:cubicBezTo>
                <a:cubicBezTo>
                  <a:pt x="730603" y="2197417"/>
                  <a:pt x="743938" y="2216467"/>
                  <a:pt x="757273" y="2235517"/>
                </a:cubicBezTo>
                <a:cubicBezTo>
                  <a:pt x="464856" y="2237422"/>
                  <a:pt x="257211" y="2198369"/>
                  <a:pt x="195298" y="2087879"/>
                </a:cubicBezTo>
                <a:cubicBezTo>
                  <a:pt x="162913" y="2031682"/>
                  <a:pt x="160056" y="1976437"/>
                  <a:pt x="186726" y="1925954"/>
                </a:cubicBezTo>
                <a:cubicBezTo>
                  <a:pt x="225778" y="1850707"/>
                  <a:pt x="330553" y="1785937"/>
                  <a:pt x="507718" y="1727834"/>
                </a:cubicBezTo>
                <a:close/>
                <a:moveTo>
                  <a:pt x="3826228" y="871537"/>
                </a:moveTo>
                <a:cubicBezTo>
                  <a:pt x="3930050" y="892492"/>
                  <a:pt x="4009108" y="922020"/>
                  <a:pt x="4059591" y="965835"/>
                </a:cubicBezTo>
                <a:cubicBezTo>
                  <a:pt x="4098643" y="1000125"/>
                  <a:pt x="4119598" y="1041082"/>
                  <a:pt x="4122455" y="1088707"/>
                </a:cubicBezTo>
                <a:cubicBezTo>
                  <a:pt x="4126623" y="1160383"/>
                  <a:pt x="4057864" y="1217473"/>
                  <a:pt x="3925751" y="1265722"/>
                </a:cubicBezTo>
                <a:lnTo>
                  <a:pt x="3866259" y="1285549"/>
                </a:lnTo>
                <a:lnTo>
                  <a:pt x="3866234" y="1286828"/>
                </a:lnTo>
                <a:cubicBezTo>
                  <a:pt x="3573816" y="1376362"/>
                  <a:pt x="3042321" y="1435417"/>
                  <a:pt x="2339376" y="1507808"/>
                </a:cubicBezTo>
                <a:cubicBezTo>
                  <a:pt x="1665006" y="1576387"/>
                  <a:pt x="926819" y="1652587"/>
                  <a:pt x="525816" y="1782128"/>
                </a:cubicBezTo>
                <a:cubicBezTo>
                  <a:pt x="519148" y="1764030"/>
                  <a:pt x="514386" y="1746885"/>
                  <a:pt x="508671" y="1728787"/>
                </a:cubicBezTo>
                <a:cubicBezTo>
                  <a:pt x="625828" y="1689735"/>
                  <a:pt x="774419" y="1655445"/>
                  <a:pt x="958251" y="1622108"/>
                </a:cubicBezTo>
                <a:cubicBezTo>
                  <a:pt x="1352586" y="1550670"/>
                  <a:pt x="1851696" y="1500187"/>
                  <a:pt x="2333661" y="1450658"/>
                </a:cubicBezTo>
                <a:cubicBezTo>
                  <a:pt x="2795624" y="1403033"/>
                  <a:pt x="3231868" y="1358265"/>
                  <a:pt x="3557624" y="1299210"/>
                </a:cubicBezTo>
                <a:cubicBezTo>
                  <a:pt x="3657637" y="1280636"/>
                  <a:pt x="3739433" y="1262598"/>
                  <a:pt x="3805423" y="1244694"/>
                </a:cubicBezTo>
                <a:lnTo>
                  <a:pt x="3866233" y="1226820"/>
                </a:lnTo>
                <a:cubicBezTo>
                  <a:pt x="4029110" y="1175385"/>
                  <a:pt x="4069116" y="1127760"/>
                  <a:pt x="4066258" y="1092517"/>
                </a:cubicBezTo>
                <a:cubicBezTo>
                  <a:pt x="4064353" y="1061085"/>
                  <a:pt x="4050066" y="1033462"/>
                  <a:pt x="4022443" y="1009650"/>
                </a:cubicBezTo>
                <a:cubicBezTo>
                  <a:pt x="3982438" y="975360"/>
                  <a:pt x="3920525" y="950595"/>
                  <a:pt x="3838610" y="932497"/>
                </a:cubicBezTo>
                <a:cubicBezTo>
                  <a:pt x="3834800" y="912495"/>
                  <a:pt x="3830991" y="891539"/>
                  <a:pt x="3826228" y="871537"/>
                </a:cubicBezTo>
                <a:close/>
                <a:moveTo>
                  <a:pt x="4089118" y="0"/>
                </a:moveTo>
                <a:lnTo>
                  <a:pt x="4100548" y="56198"/>
                </a:lnTo>
                <a:cubicBezTo>
                  <a:pt x="3954816" y="85725"/>
                  <a:pt x="3735741" y="114300"/>
                  <a:pt x="3471898" y="141923"/>
                </a:cubicBezTo>
                <a:lnTo>
                  <a:pt x="3471137" y="141050"/>
                </a:lnTo>
                <a:lnTo>
                  <a:pt x="3213652" y="168235"/>
                </a:lnTo>
                <a:cubicBezTo>
                  <a:pt x="3123760" y="177403"/>
                  <a:pt x="3030415" y="186690"/>
                  <a:pt x="2934688" y="196215"/>
                </a:cubicBezTo>
                <a:cubicBezTo>
                  <a:pt x="2193524" y="268545"/>
                  <a:pt x="1262326" y="360968"/>
                  <a:pt x="692831" y="509584"/>
                </a:cubicBezTo>
                <a:lnTo>
                  <a:pt x="584437" y="539922"/>
                </a:lnTo>
                <a:lnTo>
                  <a:pt x="583918" y="541019"/>
                </a:lnTo>
                <a:cubicBezTo>
                  <a:pt x="388656" y="600075"/>
                  <a:pt x="249591" y="666749"/>
                  <a:pt x="196251" y="744854"/>
                </a:cubicBezTo>
                <a:cubicBezTo>
                  <a:pt x="175296" y="775334"/>
                  <a:pt x="169581" y="804862"/>
                  <a:pt x="179106" y="837247"/>
                </a:cubicBezTo>
                <a:cubicBezTo>
                  <a:pt x="199108" y="910589"/>
                  <a:pt x="301026" y="954404"/>
                  <a:pt x="456283" y="978217"/>
                </a:cubicBezTo>
                <a:cubicBezTo>
                  <a:pt x="453426" y="997267"/>
                  <a:pt x="450568" y="1015364"/>
                  <a:pt x="448663" y="1034414"/>
                </a:cubicBezTo>
                <a:cubicBezTo>
                  <a:pt x="254353" y="1003934"/>
                  <a:pt x="149578" y="944879"/>
                  <a:pt x="123861" y="853439"/>
                </a:cubicBezTo>
                <a:cubicBezTo>
                  <a:pt x="110526" y="804862"/>
                  <a:pt x="119098" y="758190"/>
                  <a:pt x="149578" y="713422"/>
                </a:cubicBezTo>
                <a:cubicBezTo>
                  <a:pt x="203752" y="634245"/>
                  <a:pt x="326476" y="563820"/>
                  <a:pt x="526045" y="499593"/>
                </a:cubicBezTo>
                <a:lnTo>
                  <a:pt x="615779" y="472597"/>
                </a:lnTo>
                <a:lnTo>
                  <a:pt x="616303" y="471487"/>
                </a:lnTo>
                <a:cubicBezTo>
                  <a:pt x="774418" y="427672"/>
                  <a:pt x="970633" y="385762"/>
                  <a:pt x="1209711" y="345757"/>
                </a:cubicBezTo>
                <a:cubicBezTo>
                  <a:pt x="1734538" y="258127"/>
                  <a:pt x="2369856" y="195262"/>
                  <a:pt x="2930878" y="139065"/>
                </a:cubicBezTo>
                <a:cubicBezTo>
                  <a:pt x="3106138" y="120967"/>
                  <a:pt x="3272826" y="104774"/>
                  <a:pt x="3426178" y="88582"/>
                </a:cubicBezTo>
                <a:lnTo>
                  <a:pt x="3426937" y="89452"/>
                </a:lnTo>
                <a:lnTo>
                  <a:pt x="3626739" y="67509"/>
                </a:lnTo>
                <a:cubicBezTo>
                  <a:pt x="3817299" y="45542"/>
                  <a:pt x="3976247" y="23575"/>
                  <a:pt x="4089118" y="0"/>
                </a:cubicBezTo>
                <a:close/>
              </a:path>
            </a:pathLst>
          </a:custGeom>
          <a:solidFill>
            <a:schemeClr val="accent5">
              <a:lumMod val="60000"/>
              <a:lumOff val="40000"/>
            </a:schemeClr>
          </a:solidFill>
          <a:ln w="7072" cap="flat">
            <a:noFill/>
            <a:prstDash val="solid"/>
            <a:miter/>
          </a:ln>
          <a:effectLst>
            <a:outerShdw blurRad="50800" dist="38100" dir="2700000" algn="tl" rotWithShape="0">
              <a:prstClr val="black">
                <a:alpha val="40000"/>
              </a:prstClr>
            </a:outerShdw>
          </a:effectLst>
        </p:spPr>
        <p:txBody>
          <a:bodyPr wrap="square" rtlCol="0" anchor="ctr">
            <a:noAutofit/>
          </a:bodyPr>
          <a:lstStyle/>
          <a:p>
            <a:endParaRPr lang="en-US" dirty="0"/>
          </a:p>
        </p:txBody>
      </p:sp>
      <p:sp>
        <p:nvSpPr>
          <p:cNvPr id="27" name="Freeform: Shape 26">
            <a:extLst>
              <a:ext uri="{FF2B5EF4-FFF2-40B4-BE49-F238E27FC236}">
                <a16:creationId xmlns:a16="http://schemas.microsoft.com/office/drawing/2014/main" id="{6B8B36FE-A3B3-4F21-A406-782EC251CF2F}"/>
              </a:ext>
            </a:extLst>
          </p:cNvPr>
          <p:cNvSpPr/>
          <p:nvPr/>
        </p:nvSpPr>
        <p:spPr>
          <a:xfrm>
            <a:off x="678506" y="5344285"/>
            <a:ext cx="8066757" cy="1492361"/>
          </a:xfrm>
          <a:custGeom>
            <a:avLst/>
            <a:gdLst>
              <a:gd name="connsiteX0" fmla="*/ 6429118 w 8066757"/>
              <a:gd name="connsiteY0" fmla="*/ 0 h 1492361"/>
              <a:gd name="connsiteX1" fmla="*/ 6436506 w 8066757"/>
              <a:gd name="connsiteY1" fmla="*/ 0 h 1492361"/>
              <a:gd name="connsiteX2" fmla="*/ 6746799 w 8066757"/>
              <a:gd name="connsiteY2" fmla="*/ 187930 h 1492361"/>
              <a:gd name="connsiteX3" fmla="*/ 6862235 w 8066757"/>
              <a:gd name="connsiteY3" fmla="*/ 556403 h 1492361"/>
              <a:gd name="connsiteX4" fmla="*/ 7031696 w 8066757"/>
              <a:gd name="connsiteY4" fmla="*/ 899942 h 1492361"/>
              <a:gd name="connsiteX5" fmla="*/ 8039686 w 8066757"/>
              <a:gd name="connsiteY5" fmla="*/ 376323 h 1492361"/>
              <a:gd name="connsiteX6" fmla="*/ 8062311 w 8066757"/>
              <a:gd name="connsiteY6" fmla="*/ 376784 h 1492361"/>
              <a:gd name="connsiteX7" fmla="*/ 8061849 w 8066757"/>
              <a:gd name="connsiteY7" fmla="*/ 399410 h 1492361"/>
              <a:gd name="connsiteX8" fmla="*/ 7701227 w 8066757"/>
              <a:gd name="connsiteY8" fmla="*/ 692157 h 1492361"/>
              <a:gd name="connsiteX9" fmla="*/ 7025693 w 8066757"/>
              <a:gd name="connsiteY9" fmla="*/ 931340 h 1492361"/>
              <a:gd name="connsiteX10" fmla="*/ 6830375 w 8066757"/>
              <a:gd name="connsiteY10" fmla="*/ 562406 h 1492361"/>
              <a:gd name="connsiteX11" fmla="*/ 6436044 w 8066757"/>
              <a:gd name="connsiteY11" fmla="*/ 31860 h 1492361"/>
              <a:gd name="connsiteX12" fmla="*/ 6429118 w 8066757"/>
              <a:gd name="connsiteY12" fmla="*/ 31860 h 1492361"/>
              <a:gd name="connsiteX13" fmla="*/ 5531023 w 8066757"/>
              <a:gd name="connsiteY13" fmla="*/ 615507 h 1492361"/>
              <a:gd name="connsiteX14" fmla="*/ 5402196 w 8066757"/>
              <a:gd name="connsiteY14" fmla="*/ 747566 h 1492361"/>
              <a:gd name="connsiteX15" fmla="*/ 5233659 w 8066757"/>
              <a:gd name="connsiteY15" fmla="*/ 924877 h 1492361"/>
              <a:gd name="connsiteX16" fmla="*/ 4491172 w 8066757"/>
              <a:gd name="connsiteY16" fmla="*/ 1492361 h 1492361"/>
              <a:gd name="connsiteX17" fmla="*/ 4450538 w 8066757"/>
              <a:gd name="connsiteY17" fmla="*/ 1488205 h 1492361"/>
              <a:gd name="connsiteX18" fmla="*/ 4212278 w 8066757"/>
              <a:gd name="connsiteY18" fmla="*/ 1137279 h 1492361"/>
              <a:gd name="connsiteX19" fmla="*/ 3986946 w 8066757"/>
              <a:gd name="connsiteY19" fmla="*/ 732328 h 1492361"/>
              <a:gd name="connsiteX20" fmla="*/ 3125329 w 8066757"/>
              <a:gd name="connsiteY20" fmla="*/ 736022 h 1492361"/>
              <a:gd name="connsiteX21" fmla="*/ 2179674 w 8066757"/>
              <a:gd name="connsiteY21" fmla="*/ 964586 h 1492361"/>
              <a:gd name="connsiteX22" fmla="*/ 2167669 w 8066757"/>
              <a:gd name="connsiteY22" fmla="*/ 967818 h 1492361"/>
              <a:gd name="connsiteX23" fmla="*/ 2162920 w 8066757"/>
              <a:gd name="connsiteY23" fmla="*/ 967219 h 1492361"/>
              <a:gd name="connsiteX24" fmla="*/ 1937103 w 8066757"/>
              <a:gd name="connsiteY24" fmla="*/ 1017532 h 1492361"/>
              <a:gd name="connsiteX25" fmla="*/ 1131288 w 8066757"/>
              <a:gd name="connsiteY25" fmla="*/ 1091470 h 1492361"/>
              <a:gd name="connsiteX26" fmla="*/ 824583 w 8066757"/>
              <a:gd name="connsiteY26" fmla="*/ 1080040 h 1492361"/>
              <a:gd name="connsiteX27" fmla="*/ 32698 w 8066757"/>
              <a:gd name="connsiteY27" fmla="*/ 856486 h 1492361"/>
              <a:gd name="connsiteX28" fmla="*/ 0 w 8066757"/>
              <a:gd name="connsiteY28" fmla="*/ 826785 h 1492361"/>
              <a:gd name="connsiteX29" fmla="*/ 826488 w 8066757"/>
              <a:gd name="connsiteY29" fmla="*/ 1051465 h 1492361"/>
              <a:gd name="connsiteX30" fmla="*/ 1856393 w 8066757"/>
              <a:gd name="connsiteY30" fmla="*/ 1002843 h 1492361"/>
              <a:gd name="connsiteX31" fmla="*/ 2155932 w 8066757"/>
              <a:gd name="connsiteY31" fmla="*/ 939216 h 1492361"/>
              <a:gd name="connsiteX32" fmla="*/ 2158895 w 8066757"/>
              <a:gd name="connsiteY32" fmla="*/ 936882 h 1492361"/>
              <a:gd name="connsiteX33" fmla="*/ 2170900 w 8066757"/>
              <a:gd name="connsiteY33" fmla="*/ 933649 h 1492361"/>
              <a:gd name="connsiteX34" fmla="*/ 3119788 w 8066757"/>
              <a:gd name="connsiteY34" fmla="*/ 704624 h 1492361"/>
              <a:gd name="connsiteX35" fmla="*/ 4005416 w 8066757"/>
              <a:gd name="connsiteY35" fmla="*/ 706009 h 1492361"/>
              <a:gd name="connsiteX36" fmla="*/ 4243215 w 8066757"/>
              <a:gd name="connsiteY36" fmla="*/ 1128044 h 1492361"/>
              <a:gd name="connsiteX37" fmla="*/ 4457003 w 8066757"/>
              <a:gd name="connsiteY37" fmla="*/ 1456807 h 1492361"/>
              <a:gd name="connsiteX38" fmla="*/ 4821782 w 8066757"/>
              <a:gd name="connsiteY38" fmla="*/ 1291964 h 1492361"/>
              <a:gd name="connsiteX39" fmla="*/ 5210110 w 8066757"/>
              <a:gd name="connsiteY39" fmla="*/ 903636 h 1492361"/>
              <a:gd name="connsiteX40" fmla="*/ 5380032 w 8066757"/>
              <a:gd name="connsiteY40" fmla="*/ 724940 h 1492361"/>
              <a:gd name="connsiteX41" fmla="*/ 5507935 w 8066757"/>
              <a:gd name="connsiteY41" fmla="*/ 593804 h 1492361"/>
              <a:gd name="connsiteX42" fmla="*/ 6429118 w 8066757"/>
              <a:gd name="connsiteY42" fmla="*/ 0 h 1492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066757" h="1492361">
                <a:moveTo>
                  <a:pt x="6429118" y="0"/>
                </a:moveTo>
                <a:cubicBezTo>
                  <a:pt x="6431426" y="0"/>
                  <a:pt x="6434197" y="0"/>
                  <a:pt x="6436506" y="0"/>
                </a:cubicBezTo>
                <a:cubicBezTo>
                  <a:pt x="6575030" y="1847"/>
                  <a:pt x="6676152" y="63259"/>
                  <a:pt x="6746799" y="187930"/>
                </a:cubicBezTo>
                <a:cubicBezTo>
                  <a:pt x="6806826" y="294132"/>
                  <a:pt x="6836377" y="433579"/>
                  <a:pt x="6862235" y="556403"/>
                </a:cubicBezTo>
                <a:cubicBezTo>
                  <a:pt x="6899175" y="731405"/>
                  <a:pt x="6931035" y="882396"/>
                  <a:pt x="7031696" y="899942"/>
                </a:cubicBezTo>
                <a:cubicBezTo>
                  <a:pt x="7425565" y="970127"/>
                  <a:pt x="8033683" y="382325"/>
                  <a:pt x="8039686" y="376323"/>
                </a:cubicBezTo>
                <a:cubicBezTo>
                  <a:pt x="8046151" y="370320"/>
                  <a:pt x="8056309" y="370320"/>
                  <a:pt x="8062311" y="376784"/>
                </a:cubicBezTo>
                <a:cubicBezTo>
                  <a:pt x="8068314" y="383249"/>
                  <a:pt x="8068314" y="393407"/>
                  <a:pt x="8061849" y="399410"/>
                </a:cubicBezTo>
                <a:cubicBezTo>
                  <a:pt x="8060465" y="400795"/>
                  <a:pt x="7904857" y="552248"/>
                  <a:pt x="7701227" y="692157"/>
                </a:cubicBezTo>
                <a:cubicBezTo>
                  <a:pt x="7426026" y="881934"/>
                  <a:pt x="7198848" y="962278"/>
                  <a:pt x="7025693" y="931340"/>
                </a:cubicBezTo>
                <a:cubicBezTo>
                  <a:pt x="6903330" y="909638"/>
                  <a:pt x="6869623" y="748489"/>
                  <a:pt x="6830375" y="562406"/>
                </a:cubicBezTo>
                <a:cubicBezTo>
                  <a:pt x="6778198" y="315372"/>
                  <a:pt x="6719556" y="35555"/>
                  <a:pt x="6436044" y="31860"/>
                </a:cubicBezTo>
                <a:cubicBezTo>
                  <a:pt x="6433735" y="31860"/>
                  <a:pt x="6431426" y="31860"/>
                  <a:pt x="6429118" y="31860"/>
                </a:cubicBezTo>
                <a:cubicBezTo>
                  <a:pt x="6085579" y="31860"/>
                  <a:pt x="5752199" y="382787"/>
                  <a:pt x="5531023" y="615507"/>
                </a:cubicBezTo>
                <a:cubicBezTo>
                  <a:pt x="5482078" y="667222"/>
                  <a:pt x="5439597" y="711550"/>
                  <a:pt x="5402196" y="747566"/>
                </a:cubicBezTo>
                <a:cubicBezTo>
                  <a:pt x="5356021" y="791432"/>
                  <a:pt x="5299226" y="853306"/>
                  <a:pt x="5233659" y="924877"/>
                </a:cubicBezTo>
                <a:cubicBezTo>
                  <a:pt x="5012021" y="1167293"/>
                  <a:pt x="4712809" y="1492361"/>
                  <a:pt x="4491172" y="1492361"/>
                </a:cubicBezTo>
                <a:cubicBezTo>
                  <a:pt x="4477319" y="1492361"/>
                  <a:pt x="4463467" y="1490976"/>
                  <a:pt x="4450538" y="1488205"/>
                </a:cubicBezTo>
                <a:cubicBezTo>
                  <a:pt x="4313861" y="1460501"/>
                  <a:pt x="4264455" y="1303507"/>
                  <a:pt x="4212278" y="1137279"/>
                </a:cubicBezTo>
                <a:cubicBezTo>
                  <a:pt x="4162871" y="980286"/>
                  <a:pt x="4112079" y="817751"/>
                  <a:pt x="3986946" y="732328"/>
                </a:cubicBezTo>
                <a:cubicBezTo>
                  <a:pt x="3867815" y="651061"/>
                  <a:pt x="3577839" y="652446"/>
                  <a:pt x="3125329" y="736022"/>
                </a:cubicBezTo>
                <a:cubicBezTo>
                  <a:pt x="2755470" y="804823"/>
                  <a:pt x="2366681" y="912871"/>
                  <a:pt x="2179674" y="964586"/>
                </a:cubicBezTo>
                <a:lnTo>
                  <a:pt x="2167669" y="967818"/>
                </a:lnTo>
                <a:lnTo>
                  <a:pt x="2162920" y="967219"/>
                </a:lnTo>
                <a:lnTo>
                  <a:pt x="1937103" y="1017532"/>
                </a:lnTo>
                <a:cubicBezTo>
                  <a:pt x="1679214" y="1065753"/>
                  <a:pt x="1399893" y="1091470"/>
                  <a:pt x="1131288" y="1091470"/>
                </a:cubicBezTo>
                <a:cubicBezTo>
                  <a:pt x="1026513" y="1091470"/>
                  <a:pt x="923643" y="1087660"/>
                  <a:pt x="824583" y="1080040"/>
                </a:cubicBezTo>
                <a:cubicBezTo>
                  <a:pt x="460966" y="1051465"/>
                  <a:pt x="188432" y="973598"/>
                  <a:pt x="32698" y="856486"/>
                </a:cubicBezTo>
                <a:lnTo>
                  <a:pt x="0" y="826785"/>
                </a:lnTo>
                <a:cubicBezTo>
                  <a:pt x="251503" y="1005647"/>
                  <a:pt x="542995" y="1021892"/>
                  <a:pt x="826488" y="1051465"/>
                </a:cubicBezTo>
                <a:cubicBezTo>
                  <a:pt x="1154386" y="1077183"/>
                  <a:pt x="1520860" y="1058966"/>
                  <a:pt x="1856393" y="1002843"/>
                </a:cubicBezTo>
                <a:lnTo>
                  <a:pt x="2155932" y="939216"/>
                </a:lnTo>
                <a:lnTo>
                  <a:pt x="2158895" y="936882"/>
                </a:lnTo>
                <a:lnTo>
                  <a:pt x="2170900" y="933649"/>
                </a:lnTo>
                <a:cubicBezTo>
                  <a:pt x="2358370" y="881473"/>
                  <a:pt x="2748082" y="773424"/>
                  <a:pt x="3119788" y="704624"/>
                </a:cubicBezTo>
                <a:cubicBezTo>
                  <a:pt x="3581072" y="619201"/>
                  <a:pt x="3878897" y="620124"/>
                  <a:pt x="4005416" y="706009"/>
                </a:cubicBezTo>
                <a:cubicBezTo>
                  <a:pt x="4139784" y="797434"/>
                  <a:pt x="4194732" y="972898"/>
                  <a:pt x="4243215" y="1128044"/>
                </a:cubicBezTo>
                <a:cubicBezTo>
                  <a:pt x="4294468" y="1291964"/>
                  <a:pt x="4338796" y="1433258"/>
                  <a:pt x="4457003" y="1456807"/>
                </a:cubicBezTo>
                <a:cubicBezTo>
                  <a:pt x="4547505" y="1474815"/>
                  <a:pt x="4666635" y="1421253"/>
                  <a:pt x="4821782" y="1291964"/>
                </a:cubicBezTo>
                <a:cubicBezTo>
                  <a:pt x="4957073" y="1179297"/>
                  <a:pt x="5097444" y="1026460"/>
                  <a:pt x="5210110" y="903636"/>
                </a:cubicBezTo>
                <a:cubicBezTo>
                  <a:pt x="5276140" y="832065"/>
                  <a:pt x="5332934" y="769730"/>
                  <a:pt x="5380032" y="724940"/>
                </a:cubicBezTo>
                <a:cubicBezTo>
                  <a:pt x="5416971" y="689848"/>
                  <a:pt x="5458991" y="645520"/>
                  <a:pt x="5507935" y="593804"/>
                </a:cubicBezTo>
                <a:cubicBezTo>
                  <a:pt x="5732806" y="356930"/>
                  <a:pt x="6071727" y="0"/>
                  <a:pt x="6429118" y="0"/>
                </a:cubicBezTo>
                <a:close/>
              </a:path>
            </a:pathLst>
          </a:custGeom>
          <a:solidFill>
            <a:schemeClr val="accent5"/>
          </a:solidFill>
          <a:ln w="7072"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2724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2BFB4EA-D6A8-4CEB-ADD5-BC6812404B2A}"/>
              </a:ext>
            </a:extLst>
          </p:cNvPr>
          <p:cNvSpPr txBox="1"/>
          <p:nvPr/>
        </p:nvSpPr>
        <p:spPr>
          <a:xfrm>
            <a:off x="6096000" y="905232"/>
            <a:ext cx="6093724" cy="5047536"/>
          </a:xfrm>
          <a:prstGeom prst="rect">
            <a:avLst/>
          </a:prstGeom>
          <a:solidFill>
            <a:schemeClr val="tx2">
              <a:lumMod val="50000"/>
            </a:schemeClr>
          </a:solidFill>
        </p:spPr>
        <p:txBody>
          <a:bodyPr wrap="square">
            <a:spAutoFit/>
          </a:bodyPr>
          <a:lstStyle/>
          <a:p>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main</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char</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&gt;</a:t>
            </a:r>
            <a:r>
              <a:rPr lang="en-IN" sz="1400" b="0" dirty="0">
                <a:solidFill>
                  <a:srgbClr val="E1E4E8"/>
                </a:solidFill>
                <a:effectLst/>
                <a:latin typeface="Consolas" panose="020B0609020204030204" pitchFamily="49" charset="0"/>
              </a:rPr>
              <a:t> </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&amp;&amp;</a:t>
            </a:r>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strcmp</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 </a:t>
            </a:r>
            <a:r>
              <a:rPr lang="en-IN" sz="1400" b="0" dirty="0">
                <a:solidFill>
                  <a:srgbClr val="9ECBFF"/>
                </a:solidFill>
                <a:effectLst/>
                <a:latin typeface="Consolas" panose="020B0609020204030204" pitchFamily="49" charset="0"/>
              </a:rPr>
              <a:t>"-L"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perror</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"Invalid Request"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exit</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a:t>
            </a:r>
            <a:r>
              <a:rPr lang="en-IN" sz="1400" b="0" dirty="0">
                <a:solidFill>
                  <a:srgbClr val="79B8FF"/>
                </a:solidFill>
                <a:effectLst/>
                <a:latin typeface="Consolas" panose="020B0609020204030204" pitchFamily="49" charset="0"/>
              </a:rPr>
              <a:t>2</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2</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strcmp</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err="1">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err="1">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argv</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2</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return</a:t>
            </a:r>
            <a:r>
              <a:rPr lang="en-IN" sz="1400" b="0" dirty="0">
                <a:solidFill>
                  <a:srgbClr val="E1E4E8"/>
                </a:solidFill>
                <a:effectLst/>
                <a:latin typeface="Consolas" panose="020B0609020204030204" pitchFamily="49" charset="0"/>
              </a:rPr>
              <a:t> </a:t>
            </a:r>
            <a:r>
              <a:rPr lang="en-IN" sz="1400" b="0" dirty="0">
                <a:solidFill>
                  <a:srgbClr val="79B8FF"/>
                </a:solidFill>
                <a:effectLst/>
                <a:latin typeface="Consolas" panose="020B0609020204030204" pitchFamily="49" charset="0"/>
              </a:rPr>
              <a:t>0</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CA22B94C-B3AD-43C4-950E-199156F1CE47}"/>
              </a:ext>
            </a:extLst>
          </p:cNvPr>
          <p:cNvSpPr txBox="1"/>
          <p:nvPr/>
        </p:nvSpPr>
        <p:spPr>
          <a:xfrm>
            <a:off x="2276" y="612844"/>
            <a:ext cx="6093724" cy="5940088"/>
          </a:xfrm>
          <a:prstGeom prst="rect">
            <a:avLst/>
          </a:prstGeom>
          <a:noFill/>
          <a:ln>
            <a:solidFill>
              <a:schemeClr val="tx1"/>
            </a:solidFill>
            <a:prstDash val="dash"/>
          </a:ln>
        </p:spPr>
        <p:txBody>
          <a:bodyPr wrap="square" rtlCol="0">
            <a:spAutoFit/>
          </a:bodyPr>
          <a:lstStyle/>
          <a:p>
            <a:r>
              <a:rPr lang="en-US" sz="2000" dirty="0"/>
              <a:t>Here inside </a:t>
            </a:r>
            <a:r>
              <a:rPr lang="en-IN" sz="2000" b="0" dirty="0">
                <a:solidFill>
                  <a:srgbClr val="B392F0"/>
                </a:solidFill>
                <a:effectLst/>
                <a:latin typeface="Consolas" panose="020B0609020204030204" pitchFamily="49" charset="0"/>
              </a:rPr>
              <a:t>main.</a:t>
            </a:r>
            <a:r>
              <a:rPr lang="en-US" sz="2000" dirty="0"/>
              <a:t>We check that valid arguments have been passed.</a:t>
            </a:r>
            <a:endParaRPr lang="en-IN" sz="2000" dirty="0"/>
          </a:p>
          <a:p>
            <a:pPr marL="342900" indent="-342900">
              <a:buFont typeface="Wingdings" panose="05000000000000000000" pitchFamily="2" charset="2"/>
              <a:buChar char="Ø"/>
            </a:pPr>
            <a:endParaRPr lang="en-US" sz="2000" dirty="0"/>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2000" dirty="0"/>
              <a:t>If invalid arguments are passed then </a:t>
            </a:r>
            <a:r>
              <a:rPr lang="en-IN" sz="2000" dirty="0"/>
              <a:t>we print error on screen.</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valid arguments are passed, then we proceed with printing directory details using </a:t>
            </a:r>
            <a:r>
              <a:rPr lang="en-IN" sz="2000" b="0" dirty="0" err="1">
                <a:solidFill>
                  <a:srgbClr val="B392F0"/>
                </a:solidFill>
                <a:effectLst/>
                <a:latin typeface="Consolas" panose="020B0609020204030204" pitchFamily="49" charset="0"/>
              </a:rPr>
              <a:t>print_directory_details</a:t>
            </a:r>
            <a:r>
              <a:rPr lang="en-IN" sz="2000" b="0" dirty="0">
                <a:solidFill>
                  <a:srgbClr val="B392F0"/>
                </a:solidFill>
                <a:effectLst/>
                <a:latin typeface="Consolas" panose="020B0609020204030204" pitchFamily="49" charset="0"/>
              </a:rPr>
              <a:t>() function.</a:t>
            </a:r>
            <a:endParaRPr lang="en-IN" sz="2000" dirty="0"/>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only </a:t>
            </a:r>
            <a:r>
              <a:rPr lang="en-IN" sz="2000" dirty="0">
                <a:solidFill>
                  <a:srgbClr val="FF0000"/>
                </a:solidFill>
                <a:latin typeface="Consolas" panose="020B0609020204030204" pitchFamily="49" charset="0"/>
              </a:rPr>
              <a:t>./mini-ls </a:t>
            </a:r>
            <a:r>
              <a:rPr lang="en-IN" sz="2000" dirty="0"/>
              <a:t>is passed then our program work on current directory.</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a:t>
            </a:r>
            <a:r>
              <a:rPr lang="en-IN" sz="2000" dirty="0">
                <a:solidFill>
                  <a:srgbClr val="FF0000"/>
                </a:solidFill>
                <a:latin typeface="Consolas" panose="020B0609020204030204" pitchFamily="49" charset="0"/>
              </a:rPr>
              <a:t>./mini-ls –L </a:t>
            </a:r>
            <a:r>
              <a:rPr lang="en-IN" sz="2000" dirty="0"/>
              <a:t>are passed then we again work on current directory, but here we deal with symbolic links. </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a:t>
            </a:r>
            <a:r>
              <a:rPr lang="en-IN" sz="2000" dirty="0">
                <a:solidFill>
                  <a:srgbClr val="FF0000"/>
                </a:solidFill>
                <a:latin typeface="Consolas" panose="020B0609020204030204" pitchFamily="49" charset="0"/>
              </a:rPr>
              <a:t>./mini-ls –L “absolute path” </a:t>
            </a:r>
            <a:r>
              <a:rPr lang="en-IN" sz="2000" dirty="0"/>
              <a:t>then works on given directory, but here we deal with symbolic links. </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000" dirty="0"/>
              <a:t>If </a:t>
            </a:r>
            <a:r>
              <a:rPr lang="en-IN" sz="2000" dirty="0">
                <a:solidFill>
                  <a:srgbClr val="FF0000"/>
                </a:solidFill>
                <a:latin typeface="Consolas" panose="020B0609020204030204" pitchFamily="49" charset="0"/>
              </a:rPr>
              <a:t>./mini-ls “absolute path”</a:t>
            </a:r>
            <a:r>
              <a:rPr lang="en-IN" sz="2000" dirty="0"/>
              <a:t> then works on given directory.</a:t>
            </a:r>
          </a:p>
          <a:p>
            <a:r>
              <a:rPr lang="en-US" sz="2000" dirty="0"/>
              <a:t> </a:t>
            </a:r>
            <a:endParaRPr lang="en-IN" sz="2000" dirty="0"/>
          </a:p>
        </p:txBody>
      </p:sp>
      <p:pic>
        <p:nvPicPr>
          <p:cNvPr id="2" name="Slide-11 ">
            <a:hlinkClick r:id="" action="ppaction://media"/>
            <a:extLst>
              <a:ext uri="{FF2B5EF4-FFF2-40B4-BE49-F238E27FC236}">
                <a16:creationId xmlns:a16="http://schemas.microsoft.com/office/drawing/2014/main" id="{5CD72B1F-AD7A-405B-8B45-A22F4400E2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534" y="0"/>
            <a:ext cx="609600" cy="609600"/>
          </a:xfrm>
          <a:prstGeom prst="rect">
            <a:avLst/>
          </a:prstGeom>
        </p:spPr>
      </p:pic>
    </p:spTree>
    <p:extLst>
      <p:ext uri="{BB962C8B-B14F-4D97-AF65-F5344CB8AC3E}">
        <p14:creationId xmlns:p14="http://schemas.microsoft.com/office/powerpoint/2010/main" val="2184901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2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3F13224-30D3-4B6C-90DB-2C956AB79B3D}"/>
              </a:ext>
            </a:extLst>
          </p:cNvPr>
          <p:cNvSpPr txBox="1"/>
          <p:nvPr/>
        </p:nvSpPr>
        <p:spPr>
          <a:xfrm>
            <a:off x="8437729" y="258901"/>
            <a:ext cx="3754271" cy="6340197"/>
          </a:xfrm>
          <a:prstGeom prst="rect">
            <a:avLst/>
          </a:prstGeom>
          <a:solidFill>
            <a:schemeClr val="tx2">
              <a:lumMod val="50000"/>
            </a:schemeClr>
          </a:solidFill>
        </p:spPr>
        <p:txBody>
          <a:bodyPr wrap="square">
            <a:spAutoFit/>
          </a:bodyPr>
          <a:lstStyle/>
          <a:p>
            <a:r>
              <a:rPr lang="en-US" sz="1400" b="0" dirty="0">
                <a:solidFill>
                  <a:srgbClr val="B392F0"/>
                </a:solidFill>
                <a:effectLst/>
                <a:latin typeface="Consolas" panose="020B0609020204030204" pitchFamily="49" charset="0"/>
              </a:rPr>
              <a:t>string</a:t>
            </a:r>
            <a:r>
              <a:rPr lang="en-US" sz="1400" b="0" dirty="0">
                <a:solidFill>
                  <a:srgbClr val="E1E4E8"/>
                </a:solidFill>
                <a:effectLst/>
                <a:latin typeface="Consolas" panose="020B0609020204030204" pitchFamily="49" charset="0"/>
              </a:rPr>
              <a:t> </a:t>
            </a:r>
            <a:r>
              <a:rPr lang="en-US" sz="1400" b="0" dirty="0">
                <a:solidFill>
                  <a:srgbClr val="B392F0"/>
                </a:solidFill>
                <a:effectLst/>
                <a:latin typeface="Consolas" panose="020B0609020204030204" pitchFamily="49" charset="0"/>
              </a:rPr>
              <a:t>permissions</a:t>
            </a:r>
            <a:r>
              <a:rPr lang="en-US" sz="1400" b="0" dirty="0">
                <a:solidFill>
                  <a:srgbClr val="E1E4E8"/>
                </a:solidFill>
                <a:effectLst/>
                <a:latin typeface="Consolas" panose="020B0609020204030204" pitchFamily="49" charset="0"/>
              </a:rPr>
              <a:t>(</a:t>
            </a:r>
            <a:r>
              <a:rPr lang="en-US" sz="1400" b="0" dirty="0" err="1">
                <a:solidFill>
                  <a:srgbClr val="B392F0"/>
                </a:solidFill>
                <a:effectLst/>
                <a:latin typeface="Consolas" panose="020B0609020204030204" pitchFamily="49" charset="0"/>
              </a:rPr>
              <a:t>mode_t</a:t>
            </a:r>
            <a:r>
              <a:rPr lang="en-US" sz="1400" b="0" dirty="0">
                <a:solidFill>
                  <a:srgbClr val="E1E4E8"/>
                </a:solidFill>
                <a:effectLst/>
                <a:latin typeface="Consolas" panose="020B0609020204030204" pitchFamily="49" charset="0"/>
              </a:rPr>
              <a:t> </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char</a:t>
            </a:r>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11</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S_ISREG</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S_ISDIR</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'd'</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S_ISFIFO</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S_ISSOCK</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's'</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S_ISCHR</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'c'</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S_ISBLK</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'b'</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else</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if</a:t>
            </a:r>
            <a:r>
              <a:rPr lang="en-US" sz="1400" b="0" dirty="0">
                <a:solidFill>
                  <a:srgbClr val="E1E4E8"/>
                </a:solidFill>
                <a:effectLst/>
                <a:latin typeface="Consolas" panose="020B0609020204030204" pitchFamily="49" charset="0"/>
              </a:rPr>
              <a:t>(</a:t>
            </a:r>
            <a:r>
              <a:rPr lang="en-US" sz="1400" b="0" dirty="0">
                <a:solidFill>
                  <a:srgbClr val="B392F0"/>
                </a:solidFill>
                <a:effectLst/>
                <a:latin typeface="Consolas" panose="020B0609020204030204" pitchFamily="49" charset="0"/>
              </a:rPr>
              <a:t>S_ISLNK</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0</a:t>
            </a:r>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 </a:t>
            </a:r>
            <a:r>
              <a:rPr lang="en-US" sz="1400" b="0" dirty="0">
                <a:solidFill>
                  <a:srgbClr val="9ECBFF"/>
                </a:solidFill>
                <a:effectLst/>
                <a:latin typeface="Consolas" panose="020B0609020204030204" pitchFamily="49" charset="0"/>
              </a:rPr>
              <a:t>'l'</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1</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B392F0"/>
                </a:solidFill>
                <a:effectLst/>
                <a:latin typeface="Consolas" panose="020B0609020204030204" pitchFamily="49" charset="0"/>
              </a:rPr>
              <a:t>S_IRUSR</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'r'</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2</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B392F0"/>
                </a:solidFill>
                <a:effectLst/>
                <a:latin typeface="Consolas" panose="020B0609020204030204" pitchFamily="49" charset="0"/>
              </a:rPr>
              <a:t>S_IWUSR</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'w'</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3</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B392F0"/>
                </a:solidFill>
                <a:effectLst/>
                <a:latin typeface="Consolas" panose="020B0609020204030204" pitchFamily="49" charset="0"/>
              </a:rPr>
              <a:t>S_IXUSR</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'x'</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4</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S_IRGRP</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'r'</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5</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S_IWGRP</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'w'</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6</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S_IXGRP</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'x'</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7</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S_IROTH</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'r'</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8</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S_IWOTH</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'w'</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9</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r>
              <a:rPr lang="en-US" sz="1400" b="0" dirty="0" err="1">
                <a:solidFill>
                  <a:srgbClr val="FFAB70"/>
                </a:solidFill>
                <a:effectLst/>
                <a:latin typeface="Consolas" panose="020B0609020204030204" pitchFamily="49" charset="0"/>
              </a:rPr>
              <a:t>st</a:t>
            </a:r>
            <a:r>
              <a:rPr lang="en-US" sz="1400" b="0" dirty="0" err="1">
                <a:solidFill>
                  <a:srgbClr val="F97583"/>
                </a:solidFill>
                <a:effectLst/>
                <a:latin typeface="Consolas" panose="020B0609020204030204" pitchFamily="49" charset="0"/>
              </a:rPr>
              <a:t>&amp;</a:t>
            </a:r>
            <a:r>
              <a:rPr lang="en-US" sz="1400" b="0" dirty="0" err="1">
                <a:solidFill>
                  <a:srgbClr val="E1E4E8"/>
                </a:solidFill>
                <a:effectLst/>
                <a:latin typeface="Consolas" panose="020B0609020204030204" pitchFamily="49" charset="0"/>
              </a:rPr>
              <a:t>S_IXOTH</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'x'</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perms[</a:t>
            </a:r>
            <a:r>
              <a:rPr lang="en-US" sz="1400" b="0" dirty="0">
                <a:solidFill>
                  <a:srgbClr val="79B8FF"/>
                </a:solidFill>
                <a:effectLst/>
                <a:latin typeface="Consolas" panose="020B0609020204030204" pitchFamily="49" charset="0"/>
              </a:rPr>
              <a:t>10</a:t>
            </a:r>
            <a:r>
              <a:rPr lang="en-US" sz="1400" b="0" dirty="0">
                <a:solidFill>
                  <a:srgbClr val="E1E4E8"/>
                </a:solidFill>
                <a:effectLst/>
                <a:latin typeface="Consolas" panose="020B0609020204030204" pitchFamily="49" charset="0"/>
              </a:rPr>
              <a:t>]</a:t>
            </a:r>
            <a:r>
              <a:rPr lang="en-US" sz="1400" b="0" dirty="0">
                <a:solidFill>
                  <a:srgbClr val="F97583"/>
                </a:solidFill>
                <a:effectLst/>
                <a:latin typeface="Consolas" panose="020B0609020204030204" pitchFamily="49" charset="0"/>
              </a:rPr>
              <a:t>=</a:t>
            </a:r>
            <a:r>
              <a:rPr lang="en-US" sz="1400" b="0" dirty="0">
                <a:solidFill>
                  <a:srgbClr val="9ECBFF"/>
                </a:solidFill>
                <a:effectLst/>
                <a:latin typeface="Consolas" panose="020B0609020204030204" pitchFamily="49" charset="0"/>
              </a:rPr>
              <a:t>'</a:t>
            </a:r>
            <a:r>
              <a:rPr lang="en-US" sz="1400" b="0" dirty="0">
                <a:solidFill>
                  <a:srgbClr val="79B8FF"/>
                </a:solidFill>
                <a:effectLst/>
                <a:latin typeface="Consolas" panose="020B0609020204030204" pitchFamily="49" charset="0"/>
              </a:rPr>
              <a:t>\0</a:t>
            </a:r>
            <a:r>
              <a:rPr lang="en-US" sz="1400" b="0" dirty="0">
                <a:solidFill>
                  <a:srgbClr val="9ECBFF"/>
                </a:solidFill>
                <a:effectLst/>
                <a:latin typeface="Consolas" panose="020B0609020204030204" pitchFamily="49" charset="0"/>
              </a:rPr>
              <a:t>'</a:t>
            </a:r>
            <a:r>
              <a:rPr lang="en-US" sz="1400" b="0" dirty="0">
                <a:solidFill>
                  <a:srgbClr val="E1E4E8"/>
                </a:solidFill>
                <a:effectLst/>
                <a:latin typeface="Consolas" panose="020B0609020204030204" pitchFamily="49" charset="0"/>
              </a:rPr>
              <a:t>;</a:t>
            </a:r>
          </a:p>
          <a:p>
            <a:r>
              <a:rPr lang="en-US" sz="1400" b="0" dirty="0">
                <a:solidFill>
                  <a:srgbClr val="E1E4E8"/>
                </a:solidFill>
                <a:effectLst/>
                <a:latin typeface="Consolas" panose="020B0609020204030204" pitchFamily="49" charset="0"/>
              </a:rPr>
              <a:t>    </a:t>
            </a:r>
            <a:r>
              <a:rPr lang="en-US" sz="1400" b="0" dirty="0">
                <a:solidFill>
                  <a:srgbClr val="B392F0"/>
                </a:solidFill>
                <a:effectLst/>
                <a:latin typeface="Consolas" panose="020B0609020204030204" pitchFamily="49" charset="0"/>
              </a:rPr>
              <a:t>string</a:t>
            </a:r>
            <a:r>
              <a:rPr lang="en-US" sz="1400" b="0" dirty="0">
                <a:solidFill>
                  <a:srgbClr val="E1E4E8"/>
                </a:solidFill>
                <a:effectLst/>
                <a:latin typeface="Consolas" panose="020B0609020204030204" pitchFamily="49" charset="0"/>
              </a:rPr>
              <a:t> d</a:t>
            </a:r>
            <a:r>
              <a:rPr lang="en-US" sz="1400" b="0" dirty="0">
                <a:solidFill>
                  <a:srgbClr val="F97583"/>
                </a:solidFill>
                <a:effectLst/>
                <a:latin typeface="Consolas" panose="020B0609020204030204" pitchFamily="49" charset="0"/>
              </a:rPr>
              <a:t>=</a:t>
            </a:r>
            <a:r>
              <a:rPr lang="en-US" sz="1400" b="0" dirty="0">
                <a:solidFill>
                  <a:srgbClr val="E1E4E8"/>
                </a:solidFill>
                <a:effectLst/>
                <a:latin typeface="Consolas" panose="020B0609020204030204" pitchFamily="49" charset="0"/>
              </a:rPr>
              <a:t>perms;</a:t>
            </a:r>
          </a:p>
          <a:p>
            <a:r>
              <a:rPr lang="en-US" sz="1400" b="0" dirty="0">
                <a:solidFill>
                  <a:srgbClr val="E1E4E8"/>
                </a:solidFill>
                <a:effectLst/>
                <a:latin typeface="Consolas" panose="020B0609020204030204" pitchFamily="49" charset="0"/>
              </a:rPr>
              <a:t>    </a:t>
            </a:r>
            <a:r>
              <a:rPr lang="en-US" sz="1400" b="0" dirty="0">
                <a:solidFill>
                  <a:srgbClr val="F97583"/>
                </a:solidFill>
                <a:effectLst/>
                <a:latin typeface="Consolas" panose="020B0609020204030204" pitchFamily="49" charset="0"/>
              </a:rPr>
              <a:t>return</a:t>
            </a:r>
            <a:r>
              <a:rPr lang="en-US" sz="1400" b="0" dirty="0">
                <a:solidFill>
                  <a:srgbClr val="E1E4E8"/>
                </a:solidFill>
                <a:effectLst/>
                <a:latin typeface="Consolas" panose="020B0609020204030204" pitchFamily="49" charset="0"/>
              </a:rPr>
              <a:t> d;</a:t>
            </a:r>
          </a:p>
          <a:p>
            <a:r>
              <a:rPr lang="en-US" sz="1400" b="0" dirty="0">
                <a:solidFill>
                  <a:srgbClr val="E1E4E8"/>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605EA9A7-0CC6-4895-98D3-9E9A5559F017}"/>
              </a:ext>
            </a:extLst>
          </p:cNvPr>
          <p:cNvSpPr txBox="1"/>
          <p:nvPr/>
        </p:nvSpPr>
        <p:spPr>
          <a:xfrm>
            <a:off x="0" y="258901"/>
            <a:ext cx="7623411" cy="646331"/>
          </a:xfrm>
          <a:prstGeom prst="rect">
            <a:avLst/>
          </a:prstGeom>
          <a:noFill/>
          <a:ln>
            <a:solidFill>
              <a:schemeClr val="tx1"/>
            </a:solidFill>
            <a:prstDash val="dash"/>
          </a:ln>
        </p:spPr>
        <p:txBody>
          <a:bodyPr wrap="square">
            <a:spAutoFit/>
          </a:bodyPr>
          <a:lstStyle/>
          <a:p>
            <a:r>
              <a:rPr lang="en-US" sz="1800" b="0" dirty="0" err="1">
                <a:solidFill>
                  <a:srgbClr val="B392F0"/>
                </a:solidFill>
                <a:effectLst/>
                <a:latin typeface="Consolas" panose="020B0609020204030204" pitchFamily="49" charset="0"/>
              </a:rPr>
              <a:t>mode_t</a:t>
            </a:r>
            <a:r>
              <a:rPr lang="en-US" sz="1800" b="0" dirty="0">
                <a:solidFill>
                  <a:srgbClr val="B392F0"/>
                </a:solidFill>
                <a:effectLst/>
                <a:latin typeface="Consolas" panose="020B0609020204030204" pitchFamily="49" charset="0"/>
              </a:rPr>
              <a:t> </a:t>
            </a:r>
            <a:r>
              <a:rPr lang="en-US" b="0" i="0" dirty="0">
                <a:solidFill>
                  <a:srgbClr val="000000"/>
                </a:solidFill>
                <a:effectLst/>
                <a:latin typeface="Times New Roman" panose="02020603050405020304" pitchFamily="18" charset="0"/>
              </a:rPr>
              <a:t>Specifies the mode of the file. This includes file type information and the file permission bits.</a:t>
            </a:r>
            <a:endParaRPr lang="en-IN" dirty="0"/>
          </a:p>
        </p:txBody>
      </p:sp>
      <p:sp>
        <p:nvSpPr>
          <p:cNvPr id="8" name="TextBox 7">
            <a:extLst>
              <a:ext uri="{FF2B5EF4-FFF2-40B4-BE49-F238E27FC236}">
                <a16:creationId xmlns:a16="http://schemas.microsoft.com/office/drawing/2014/main" id="{BE99A675-A983-435A-B973-30F7030197BD}"/>
              </a:ext>
            </a:extLst>
          </p:cNvPr>
          <p:cNvSpPr txBox="1"/>
          <p:nvPr/>
        </p:nvSpPr>
        <p:spPr>
          <a:xfrm>
            <a:off x="0" y="1151453"/>
            <a:ext cx="8022610" cy="2031325"/>
          </a:xfrm>
          <a:prstGeom prst="rect">
            <a:avLst/>
          </a:prstGeom>
          <a:noFill/>
          <a:ln>
            <a:solidFill>
              <a:schemeClr val="tx1"/>
            </a:solidFill>
            <a:prstDash val="dash"/>
          </a:ln>
        </p:spPr>
        <p:txBody>
          <a:bodyPr wrap="square">
            <a:spAutoFit/>
          </a:bodyPr>
          <a:lstStyle/>
          <a:p>
            <a:r>
              <a:rPr lang="en-US" sz="1800" b="0" dirty="0">
                <a:solidFill>
                  <a:srgbClr val="B392F0"/>
                </a:solidFill>
                <a:effectLst/>
                <a:latin typeface="Consolas" panose="020B0609020204030204" pitchFamily="49" charset="0"/>
              </a:rPr>
              <a:t>S_ISREG()  </a:t>
            </a:r>
            <a:r>
              <a:rPr lang="en-US" b="0" i="0" dirty="0">
                <a:solidFill>
                  <a:srgbClr val="000000"/>
                </a:solidFill>
                <a:effectLst/>
                <a:latin typeface="Times New Roman" panose="02020603050405020304" pitchFamily="18" charset="0"/>
              </a:rPr>
              <a:t>returns non-zero if the file is a regular file.</a:t>
            </a:r>
          </a:p>
          <a:p>
            <a:r>
              <a:rPr lang="en-US" sz="1800" b="0" dirty="0">
                <a:solidFill>
                  <a:srgbClr val="B392F0"/>
                </a:solidFill>
                <a:effectLst/>
                <a:latin typeface="Consolas" panose="020B0609020204030204" pitchFamily="49" charset="0"/>
              </a:rPr>
              <a:t>S_ISDIR()  </a:t>
            </a:r>
            <a:r>
              <a:rPr lang="en-US" b="0" i="0" dirty="0">
                <a:solidFill>
                  <a:srgbClr val="000000"/>
                </a:solidFill>
                <a:effectLst/>
                <a:latin typeface="Times New Roman" panose="02020603050405020304" pitchFamily="18" charset="0"/>
              </a:rPr>
              <a:t>returns non-zero if the file is a directory.</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S_ISFIFO() </a:t>
            </a:r>
            <a:r>
              <a:rPr lang="en-US" b="0" i="0" dirty="0">
                <a:solidFill>
                  <a:srgbClr val="000000"/>
                </a:solidFill>
                <a:effectLst/>
                <a:latin typeface="Times New Roman" panose="02020603050405020304" pitchFamily="18" charset="0"/>
              </a:rPr>
              <a:t>returns non-zero if the file is a FIFO special file, or a pipe.</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S_ISSOCK() </a:t>
            </a:r>
            <a:r>
              <a:rPr lang="en-US" b="0" i="0" dirty="0">
                <a:solidFill>
                  <a:srgbClr val="000000"/>
                </a:solidFill>
                <a:effectLst/>
                <a:latin typeface="Times New Roman" panose="02020603050405020304" pitchFamily="18" charset="0"/>
              </a:rPr>
              <a:t>returns non-zero if the file is a socket.</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S_ISCHR() </a:t>
            </a:r>
            <a:r>
              <a:rPr lang="en-US" b="0" i="0" dirty="0">
                <a:solidFill>
                  <a:srgbClr val="000000"/>
                </a:solidFill>
                <a:effectLst/>
                <a:latin typeface="Times New Roman" panose="02020603050405020304" pitchFamily="18" charset="0"/>
              </a:rPr>
              <a:t>  returns non-zero if the file is a character special file. (like Terminal)</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S_ISBLK() </a:t>
            </a:r>
            <a:r>
              <a:rPr lang="en-US" b="0" i="0" dirty="0">
                <a:solidFill>
                  <a:srgbClr val="000000"/>
                </a:solidFill>
                <a:effectLst/>
                <a:latin typeface="Times New Roman" panose="02020603050405020304" pitchFamily="18" charset="0"/>
              </a:rPr>
              <a:t>  returns non-zero if the file is a block special file (a device like a disk).</a:t>
            </a:r>
            <a:endParaRPr lang="en-US" sz="1800" b="0" dirty="0">
              <a:solidFill>
                <a:srgbClr val="B392F0"/>
              </a:solidFill>
              <a:effectLst/>
              <a:latin typeface="Consolas" panose="020B0609020204030204" pitchFamily="49" charset="0"/>
            </a:endParaRPr>
          </a:p>
          <a:p>
            <a:r>
              <a:rPr lang="en-US" sz="1800" b="0" dirty="0">
                <a:solidFill>
                  <a:srgbClr val="B392F0"/>
                </a:solidFill>
                <a:effectLst/>
                <a:latin typeface="Consolas" panose="020B0609020204030204" pitchFamily="49" charset="0"/>
              </a:rPr>
              <a:t>S_ISLNK()  </a:t>
            </a:r>
            <a:r>
              <a:rPr lang="en-US" b="0" i="0" dirty="0">
                <a:solidFill>
                  <a:srgbClr val="000000"/>
                </a:solidFill>
                <a:effectLst/>
                <a:latin typeface="Times New Roman" panose="02020603050405020304" pitchFamily="18" charset="0"/>
              </a:rPr>
              <a:t>returns non-zero if the file is a symbolic link. </a:t>
            </a:r>
            <a:r>
              <a:rPr lang="en-US" sz="1800" b="0" dirty="0">
                <a:solidFill>
                  <a:srgbClr val="B392F0"/>
                </a:solidFill>
                <a:effectLst/>
                <a:latin typeface="Consolas" panose="020B0609020204030204" pitchFamily="49" charset="0"/>
              </a:rPr>
              <a:t> </a:t>
            </a:r>
            <a:endParaRPr lang="en-IN" dirty="0"/>
          </a:p>
        </p:txBody>
      </p:sp>
      <p:sp>
        <p:nvSpPr>
          <p:cNvPr id="11" name="TextBox 10">
            <a:extLst>
              <a:ext uri="{FF2B5EF4-FFF2-40B4-BE49-F238E27FC236}">
                <a16:creationId xmlns:a16="http://schemas.microsoft.com/office/drawing/2014/main" id="{0AD888BA-A0FA-4AA0-9926-320624C8C075}"/>
              </a:ext>
            </a:extLst>
          </p:cNvPr>
          <p:cNvSpPr txBox="1"/>
          <p:nvPr/>
        </p:nvSpPr>
        <p:spPr>
          <a:xfrm>
            <a:off x="0" y="3446058"/>
            <a:ext cx="8437729" cy="3077766"/>
          </a:xfrm>
          <a:prstGeom prst="rect">
            <a:avLst/>
          </a:prstGeom>
          <a:noFill/>
          <a:ln>
            <a:solidFill>
              <a:schemeClr val="tx1"/>
            </a:solidFill>
            <a:prstDash val="dash"/>
          </a:ln>
        </p:spPr>
        <p:txBody>
          <a:bodyPr wrap="square">
            <a:spAutoFit/>
          </a:bodyPr>
          <a:lstStyle/>
          <a:p>
            <a:r>
              <a:rPr lang="en-IN" dirty="0">
                <a:solidFill>
                  <a:srgbClr val="B392F0"/>
                </a:solidFill>
                <a:latin typeface="Consolas" panose="020B0609020204030204" pitchFamily="49" charset="0"/>
              </a:rPr>
              <a:t>S_IRUSR  </a:t>
            </a:r>
            <a:r>
              <a:rPr lang="en-IN" sz="1600" dirty="0"/>
              <a:t>Read permission bit for the owner of the file. On many systems this bit is 0400.</a:t>
            </a:r>
          </a:p>
          <a:p>
            <a:r>
              <a:rPr lang="en-IN" dirty="0">
                <a:solidFill>
                  <a:srgbClr val="B392F0"/>
                </a:solidFill>
                <a:latin typeface="Consolas" panose="020B0609020204030204" pitchFamily="49" charset="0"/>
              </a:rPr>
              <a:t>S_IWUSR  </a:t>
            </a:r>
            <a:r>
              <a:rPr lang="en-IN" sz="1600" dirty="0"/>
              <a:t>Write permission bit for the owner of the file. Usually 0200.</a:t>
            </a:r>
          </a:p>
          <a:p>
            <a:r>
              <a:rPr lang="en-IN" dirty="0">
                <a:solidFill>
                  <a:srgbClr val="B392F0"/>
                </a:solidFill>
                <a:latin typeface="Consolas" panose="020B0609020204030204" pitchFamily="49" charset="0"/>
              </a:rPr>
              <a:t>S_IXUSR  </a:t>
            </a:r>
            <a:r>
              <a:rPr lang="en-IN" sz="1600" dirty="0"/>
              <a:t>Execute or search permission bit for the owner of the file. Usually 0100.</a:t>
            </a:r>
          </a:p>
          <a:p>
            <a:r>
              <a:rPr lang="en-IN" dirty="0">
                <a:solidFill>
                  <a:srgbClr val="B392F0"/>
                </a:solidFill>
                <a:latin typeface="Consolas" panose="020B0609020204030204" pitchFamily="49" charset="0"/>
              </a:rPr>
              <a:t>S_IRGRP  </a:t>
            </a:r>
            <a:r>
              <a:rPr lang="en-IN" sz="1600" dirty="0"/>
              <a:t>Read permission bit for the group owner of the file. Usually 040.</a:t>
            </a:r>
          </a:p>
          <a:p>
            <a:r>
              <a:rPr lang="en-IN" dirty="0">
                <a:solidFill>
                  <a:srgbClr val="B392F0"/>
                </a:solidFill>
                <a:latin typeface="Consolas" panose="020B0609020204030204" pitchFamily="49" charset="0"/>
              </a:rPr>
              <a:t>S_IWGRP  </a:t>
            </a:r>
            <a:r>
              <a:rPr lang="en-IN" sz="1600" dirty="0"/>
              <a:t>Write permission bit for the group owner of the file. Usually 020.</a:t>
            </a:r>
          </a:p>
          <a:p>
            <a:r>
              <a:rPr lang="en-IN" dirty="0">
                <a:solidFill>
                  <a:srgbClr val="B392F0"/>
                </a:solidFill>
                <a:latin typeface="Consolas" panose="020B0609020204030204" pitchFamily="49" charset="0"/>
              </a:rPr>
              <a:t>S_IXGRP  </a:t>
            </a:r>
            <a:r>
              <a:rPr lang="en-IN" sz="1600" dirty="0"/>
              <a:t>Execute or search permission bit for the group owner of the file. Usually 010.</a:t>
            </a:r>
          </a:p>
          <a:p>
            <a:r>
              <a:rPr lang="en-IN" dirty="0">
                <a:solidFill>
                  <a:srgbClr val="B392F0"/>
                </a:solidFill>
                <a:latin typeface="Consolas" panose="020B0609020204030204" pitchFamily="49" charset="0"/>
              </a:rPr>
              <a:t>S_IROTH  </a:t>
            </a:r>
            <a:r>
              <a:rPr lang="en-IN" sz="1600" dirty="0"/>
              <a:t>Read permission bit for other users. Usually 04.</a:t>
            </a:r>
          </a:p>
          <a:p>
            <a:r>
              <a:rPr lang="en-IN" dirty="0">
                <a:solidFill>
                  <a:srgbClr val="B392F0"/>
                </a:solidFill>
                <a:latin typeface="Consolas" panose="020B0609020204030204" pitchFamily="49" charset="0"/>
              </a:rPr>
              <a:t>S_IWOTH  </a:t>
            </a:r>
            <a:r>
              <a:rPr lang="en-IN" sz="1600" dirty="0"/>
              <a:t>Write permission bit for other users. Usually 02.</a:t>
            </a:r>
          </a:p>
          <a:p>
            <a:r>
              <a:rPr lang="en-IN" dirty="0">
                <a:solidFill>
                  <a:srgbClr val="B392F0"/>
                </a:solidFill>
                <a:latin typeface="Consolas" panose="020B0609020204030204" pitchFamily="49" charset="0"/>
              </a:rPr>
              <a:t>S_IXOTH  </a:t>
            </a:r>
            <a:r>
              <a:rPr lang="en-IN" sz="1600" dirty="0"/>
              <a:t>Execute or search permission bit for other users. Usually 01.</a:t>
            </a:r>
          </a:p>
          <a:p>
            <a:endParaRPr lang="en-IN" sz="1600" dirty="0"/>
          </a:p>
          <a:p>
            <a:r>
              <a:rPr lang="en-IN" sz="1600" dirty="0"/>
              <a:t>At the end we return string loaded with all permission </a:t>
            </a:r>
            <a:r>
              <a:rPr lang="en-IN" sz="1600" dirty="0" err="1"/>
              <a:t>eg.</a:t>
            </a:r>
            <a:r>
              <a:rPr lang="en-IN" sz="1600" dirty="0"/>
              <a:t> </a:t>
            </a:r>
            <a:r>
              <a:rPr lang="en-IN" sz="1600" dirty="0">
                <a:solidFill>
                  <a:srgbClr val="FF0000"/>
                </a:solidFill>
                <a:latin typeface="Consolas" panose="020B0609020204030204" pitchFamily="49" charset="0"/>
              </a:rPr>
              <a:t>-</a:t>
            </a:r>
            <a:r>
              <a:rPr lang="en-IN" sz="1600" dirty="0" err="1">
                <a:solidFill>
                  <a:srgbClr val="FF0000"/>
                </a:solidFill>
                <a:latin typeface="Consolas" panose="020B0609020204030204" pitchFamily="49" charset="0"/>
              </a:rPr>
              <a:t>rw</a:t>
            </a:r>
            <a:r>
              <a:rPr lang="en-IN" sz="1600" dirty="0">
                <a:solidFill>
                  <a:srgbClr val="FF0000"/>
                </a:solidFill>
                <a:latin typeface="Consolas" panose="020B0609020204030204" pitchFamily="49" charset="0"/>
              </a:rPr>
              <a:t>-</a:t>
            </a:r>
            <a:r>
              <a:rPr lang="en-IN" sz="1600" dirty="0" err="1">
                <a:solidFill>
                  <a:srgbClr val="FF0000"/>
                </a:solidFill>
                <a:latin typeface="Consolas" panose="020B0609020204030204" pitchFamily="49" charset="0"/>
              </a:rPr>
              <a:t>rw</a:t>
            </a:r>
            <a:r>
              <a:rPr lang="en-IN" sz="1600" dirty="0">
                <a:solidFill>
                  <a:srgbClr val="FF0000"/>
                </a:solidFill>
                <a:latin typeface="Consolas" panose="020B0609020204030204" pitchFamily="49" charset="0"/>
              </a:rPr>
              <a:t>-r--</a:t>
            </a:r>
          </a:p>
        </p:txBody>
      </p:sp>
      <p:pic>
        <p:nvPicPr>
          <p:cNvPr id="2" name="Slide-12">
            <a:hlinkClick r:id="" action="ppaction://media"/>
            <a:extLst>
              <a:ext uri="{FF2B5EF4-FFF2-40B4-BE49-F238E27FC236}">
                <a16:creationId xmlns:a16="http://schemas.microsoft.com/office/drawing/2014/main" id="{EEAC3495-82CA-40DA-91E9-A63EB462BE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33730" y="295632"/>
            <a:ext cx="609600" cy="609600"/>
          </a:xfrm>
          <a:prstGeom prst="rect">
            <a:avLst/>
          </a:prstGeom>
        </p:spPr>
      </p:pic>
    </p:spTree>
    <p:extLst>
      <p:ext uri="{BB962C8B-B14F-4D97-AF65-F5344CB8AC3E}">
        <p14:creationId xmlns:p14="http://schemas.microsoft.com/office/powerpoint/2010/main" val="162726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59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18B539-4BE9-4A03-9FC4-30FDF14B1CB2}"/>
              </a:ext>
            </a:extLst>
          </p:cNvPr>
          <p:cNvSpPr txBox="1"/>
          <p:nvPr/>
        </p:nvSpPr>
        <p:spPr>
          <a:xfrm>
            <a:off x="7137779" y="1379577"/>
            <a:ext cx="5054221" cy="5478423"/>
          </a:xfrm>
          <a:prstGeom prst="rect">
            <a:avLst/>
          </a:prstGeom>
          <a:solidFill>
            <a:schemeClr val="tx2">
              <a:lumMod val="50000"/>
            </a:schemeClr>
          </a:solidFill>
        </p:spPr>
        <p:txBody>
          <a:bodyPr wrap="square">
            <a:spAutoFit/>
          </a:bodyPr>
          <a:lstStyle/>
          <a:p>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print_directory_details</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a:t>
            </a:r>
            <a:r>
              <a:rPr lang="en-IN" sz="1400" b="0" dirty="0" err="1">
                <a:solidFill>
                  <a:srgbClr val="FFAB70"/>
                </a:solidFill>
                <a:effectLst/>
                <a:latin typeface="Consolas" panose="020B0609020204030204" pitchFamily="49" charset="0"/>
              </a:rPr>
              <a:t>argc</a:t>
            </a:r>
            <a:r>
              <a:rPr lang="en-IN" sz="1400" b="0" dirty="0" err="1">
                <a:solidFill>
                  <a:srgbClr val="E1E4E8"/>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a:t>
            </a:r>
            <a:r>
              <a:rPr lang="en-IN" sz="1400" b="0" dirty="0">
                <a:solidFill>
                  <a:srgbClr val="FFAB70"/>
                </a:solidFill>
                <a:effectLst/>
                <a:latin typeface="Consolas" panose="020B0609020204030204" pitchFamily="49" charset="0"/>
              </a:rPr>
              <a:t>str</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 buffer;</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 details;</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path</a:t>
            </a:r>
            <a:r>
              <a:rPr lang="en-IN" sz="1400" b="0" dirty="0">
                <a:solidFill>
                  <a:srgbClr val="F97583"/>
                </a:solidFill>
                <a:effectLst/>
                <a:latin typeface="Consolas" panose="020B0609020204030204" pitchFamily="49" charset="0"/>
              </a:rPr>
              <a:t>=</a:t>
            </a:r>
            <a:r>
              <a:rPr lang="en-IN" sz="1400" b="0" dirty="0">
                <a:solidFill>
                  <a:srgbClr val="FFAB70"/>
                </a:solidFill>
                <a:effectLst/>
                <a:latin typeface="Consolas" panose="020B0609020204030204" pitchFamily="49" charset="0"/>
              </a:rPr>
              <a:t>str</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DIR</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open_directory</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opendir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path.</a:t>
            </a:r>
            <a:r>
              <a:rPr lang="en-IN" sz="1400" b="0" dirty="0" err="1">
                <a:solidFill>
                  <a:srgbClr val="B392F0"/>
                </a:solidFill>
                <a:effectLst/>
                <a:latin typeface="Consolas" panose="020B0609020204030204" pitchFamily="49" charset="0"/>
              </a:rPr>
              <a:t>c_str</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directory</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readdir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open_directory</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 flag</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0</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while</a:t>
            </a:r>
            <a:r>
              <a:rPr lang="en-IN" sz="1400" b="0" dirty="0">
                <a:solidFill>
                  <a:srgbClr val="E1E4E8"/>
                </a:solidFill>
                <a:effectLst/>
                <a:latin typeface="Consolas" panose="020B0609020204030204" pitchFamily="49" charset="0"/>
              </a:rPr>
              <a:t>(directory</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NULL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temp </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directory-&gt;</a:t>
            </a:r>
            <a:r>
              <a:rPr lang="en-IN" sz="1400" b="0" dirty="0" err="1">
                <a:solidFill>
                  <a:srgbClr val="E1E4E8"/>
                </a:solidFill>
                <a:effectLst/>
                <a:latin typeface="Consolas" panose="020B0609020204030204" pitchFamily="49" charset="0"/>
              </a:rPr>
              <a:t>d_name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s </a:t>
            </a:r>
            <a:r>
              <a:rPr lang="en-IN" sz="1400" b="0" dirty="0">
                <a:solidFill>
                  <a:srgbClr val="F97583"/>
                </a:solidFill>
                <a:effectLst/>
                <a:latin typeface="Consolas" panose="020B0609020204030204" pitchFamily="49" charset="0"/>
              </a:rPr>
              <a:t>=</a:t>
            </a:r>
            <a:r>
              <a:rPr lang="en-IN" sz="1400" b="0" dirty="0">
                <a:solidFill>
                  <a:srgbClr val="E1E4E8"/>
                </a:solidFill>
                <a:effectLst/>
                <a:latin typeface="Consolas" panose="020B0609020204030204" pitchFamily="49" charset="0"/>
              </a:rPr>
              <a:t> path;</a:t>
            </a:r>
          </a:p>
          <a:p>
            <a:r>
              <a:rPr lang="en-IN" sz="1400" b="0" dirty="0">
                <a:solidFill>
                  <a:srgbClr val="E1E4E8"/>
                </a:solidFill>
                <a:effectLst/>
                <a:latin typeface="Consolas" panose="020B0609020204030204" pitchFamily="49" charset="0"/>
              </a:rPr>
              <a:t>        s</a:t>
            </a:r>
            <a:r>
              <a:rPr lang="en-IN" sz="1400" b="0" dirty="0">
                <a:solidFill>
                  <a:srgbClr val="B392F0"/>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s</a:t>
            </a:r>
            <a:r>
              <a:rPr lang="en-IN" sz="1400" b="0" dirty="0">
                <a:solidFill>
                  <a:srgbClr val="B392F0"/>
                </a:solidFill>
                <a:effectLst/>
                <a:latin typeface="Consolas" panose="020B0609020204030204" pitchFamily="49" charset="0"/>
              </a:rPr>
              <a:t>+=</a:t>
            </a:r>
            <a:r>
              <a:rPr lang="en-IN" sz="1400" b="0" dirty="0">
                <a:solidFill>
                  <a:srgbClr val="E1E4E8"/>
                </a:solidFill>
                <a:effectLst/>
                <a:latin typeface="Consolas" panose="020B0609020204030204" pitchFamily="49" charset="0"/>
              </a:rPr>
              <a:t>temp;</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B392F0"/>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s.</a:t>
            </a:r>
            <a:r>
              <a:rPr lang="en-IN" sz="1400" b="0" dirty="0" err="1">
                <a:solidFill>
                  <a:srgbClr val="B392F0"/>
                </a:solidFill>
                <a:effectLst/>
                <a:latin typeface="Consolas" panose="020B0609020204030204" pitchFamily="49" charset="0"/>
              </a:rPr>
              <a:t>c_str</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buffer)</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perror</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return</a:t>
            </a:r>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errno</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lstat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s.</a:t>
            </a:r>
            <a:r>
              <a:rPr lang="en-IN" sz="1400" b="0" dirty="0" err="1">
                <a:solidFill>
                  <a:srgbClr val="B392F0"/>
                </a:solidFill>
                <a:effectLst/>
                <a:latin typeface="Consolas" panose="020B0609020204030204" pitchFamily="49" charset="0"/>
              </a:rPr>
              <a:t>c_str</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details)</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perror</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"stat"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return</a:t>
            </a:r>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errno</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B392F0"/>
                </a:solidFill>
                <a:effectLst/>
                <a:latin typeface="Consolas" panose="020B0609020204030204" pitchFamily="49" charset="0"/>
              </a:rPr>
              <a:t>S_ISDIR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buffer.st_mode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temp</a:t>
            </a:r>
            <a:r>
              <a:rPr lang="en-IN" sz="1400" b="0" dirty="0">
                <a:solidFill>
                  <a:srgbClr val="B392F0"/>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E1E4E8"/>
                </a:solidFill>
                <a:effectLst/>
                <a:latin typeface="Consolas" panose="020B0609020204030204" pitchFamily="49" charset="0"/>
              </a:rPr>
              <a:t>temp</a:t>
            </a:r>
            <a:r>
              <a:rPr lang="en-IN" sz="1400" b="0" dirty="0">
                <a:solidFill>
                  <a:srgbClr val="B392F0"/>
                </a:solidFill>
                <a:effectLst/>
                <a:latin typeface="Consolas" panose="020B0609020204030204" pitchFamily="49" charset="0"/>
              </a:rPr>
              <a:t>&lt;&lt;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B89AD5AB-7F54-456C-9F47-41422DEA8E93}"/>
              </a:ext>
            </a:extLst>
          </p:cNvPr>
          <p:cNvSpPr txBox="1"/>
          <p:nvPr/>
        </p:nvSpPr>
        <p:spPr>
          <a:xfrm>
            <a:off x="-1" y="22578"/>
            <a:ext cx="9103057" cy="646331"/>
          </a:xfrm>
          <a:prstGeom prst="rect">
            <a:avLst/>
          </a:prstGeom>
          <a:noFill/>
          <a:ln>
            <a:solidFill>
              <a:schemeClr val="tx1"/>
            </a:solidFill>
            <a:prstDash val="dash"/>
          </a:ln>
        </p:spPr>
        <p:txBody>
          <a:bodyPr wrap="square" rtlCol="0">
            <a:spAutoFit/>
          </a:bodyPr>
          <a:lstStyle/>
          <a:p>
            <a:r>
              <a:rPr lang="en-IN" b="0" dirty="0">
                <a:solidFill>
                  <a:srgbClr val="00FFFF"/>
                </a:solidFill>
                <a:effectLst/>
                <a:latin typeface="+mj-lt"/>
              </a:rPr>
              <a:t>buffer, details, s </a:t>
            </a:r>
            <a:r>
              <a:rPr lang="en-IN" b="0" dirty="0">
                <a:effectLst/>
                <a:latin typeface="+mj-lt"/>
              </a:rPr>
              <a:t>are of type </a:t>
            </a:r>
            <a:r>
              <a:rPr lang="en-IN" sz="1600" dirty="0">
                <a:solidFill>
                  <a:srgbClr val="B392F0"/>
                </a:solidFill>
                <a:latin typeface="Consolas" panose="020B0609020204030204" pitchFamily="49" charset="0"/>
              </a:rPr>
              <a:t>stat</a:t>
            </a:r>
            <a:r>
              <a:rPr lang="en-IN" b="0" dirty="0">
                <a:effectLst/>
                <a:latin typeface="+mj-lt"/>
              </a:rPr>
              <a:t>. </a:t>
            </a:r>
            <a:r>
              <a:rPr lang="en-IN" dirty="0">
                <a:latin typeface="+mj-lt"/>
              </a:rPr>
              <a:t>It is a structure which stores several information as inode number, protection, no. of hard links, etc. </a:t>
            </a:r>
          </a:p>
        </p:txBody>
      </p:sp>
      <p:sp>
        <p:nvSpPr>
          <p:cNvPr id="6" name="TextBox 5">
            <a:extLst>
              <a:ext uri="{FF2B5EF4-FFF2-40B4-BE49-F238E27FC236}">
                <a16:creationId xmlns:a16="http://schemas.microsoft.com/office/drawing/2014/main" id="{8A7A547E-F7AF-4789-9CE2-5E35CB787735}"/>
              </a:ext>
            </a:extLst>
          </p:cNvPr>
          <p:cNvSpPr txBox="1"/>
          <p:nvPr/>
        </p:nvSpPr>
        <p:spPr>
          <a:xfrm>
            <a:off x="0" y="703268"/>
            <a:ext cx="6851176" cy="1036630"/>
          </a:xfrm>
          <a:prstGeom prst="rect">
            <a:avLst/>
          </a:prstGeom>
          <a:noFill/>
          <a:ln>
            <a:solidFill>
              <a:schemeClr val="tx1"/>
            </a:solidFill>
            <a:prstDash val="dash"/>
          </a:ln>
        </p:spPr>
        <p:txBody>
          <a:bodyPr wrap="square" rtlCol="0">
            <a:spAutoFit/>
          </a:bodyPr>
          <a:lstStyle/>
          <a:p>
            <a:pPr>
              <a:lnSpc>
                <a:spcPct val="115000"/>
              </a:lnSpc>
            </a:pPr>
            <a:r>
              <a:rPr lang="en-IN" sz="1800" dirty="0">
                <a:solidFill>
                  <a:srgbClr val="181818"/>
                </a:solidFill>
                <a:effectLst/>
                <a:latin typeface="Arial" panose="020B0604020202020204" pitchFamily="34" charset="0"/>
                <a:ea typeface="Arial" panose="020B0604020202020204" pitchFamily="34" charset="0"/>
              </a:rPr>
              <a:t>The </a:t>
            </a:r>
            <a:r>
              <a:rPr lang="en-IN" dirty="0">
                <a:solidFill>
                  <a:srgbClr val="B392F0"/>
                </a:solidFill>
                <a:latin typeface="Consolas" panose="020B0609020204030204" pitchFamily="49" charset="0"/>
              </a:rPr>
              <a:t>opendir()</a:t>
            </a:r>
            <a:r>
              <a:rPr lang="en-IN" dirty="0">
                <a:solidFill>
                  <a:srgbClr val="00E1FF"/>
                </a:solidFill>
                <a:latin typeface="Consolas" panose="020B0609020204030204" pitchFamily="49" charset="0"/>
              </a:rPr>
              <a:t> </a:t>
            </a:r>
            <a:r>
              <a:rPr lang="en-IN" sz="1800" dirty="0">
                <a:solidFill>
                  <a:srgbClr val="181818"/>
                </a:solidFill>
                <a:effectLst/>
                <a:latin typeface="Arial" panose="020B0604020202020204" pitchFamily="34" charset="0"/>
                <a:ea typeface="Arial" panose="020B0604020202020204" pitchFamily="34" charset="0"/>
              </a:rPr>
              <a:t>function opens a directory stream corresponding to the</a:t>
            </a:r>
            <a:r>
              <a:rPr lang="en-IN" dirty="0">
                <a:latin typeface="Arial" panose="020B0604020202020204" pitchFamily="34" charset="0"/>
                <a:ea typeface="Arial" panose="020B0604020202020204" pitchFamily="34" charset="0"/>
              </a:rPr>
              <a:t> </a:t>
            </a:r>
            <a:r>
              <a:rPr lang="en-IN" sz="1800" dirty="0">
                <a:solidFill>
                  <a:srgbClr val="181818"/>
                </a:solidFill>
                <a:effectLst/>
                <a:latin typeface="Arial" panose="020B0604020202020204" pitchFamily="34" charset="0"/>
                <a:ea typeface="Arial" panose="020B0604020202020204" pitchFamily="34" charset="0"/>
              </a:rPr>
              <a:t>directory name(</a:t>
            </a:r>
            <a:r>
              <a:rPr lang="en-IN" b="0" dirty="0">
                <a:solidFill>
                  <a:srgbClr val="00FFFF"/>
                </a:solidFill>
                <a:effectLst/>
                <a:latin typeface="Consolas" panose="020B0609020204030204" pitchFamily="49" charset="0"/>
              </a:rPr>
              <a:t>path</a:t>
            </a:r>
            <a:r>
              <a:rPr lang="en-IN" sz="1800" dirty="0">
                <a:solidFill>
                  <a:srgbClr val="181818"/>
                </a:solidFill>
                <a:effectLst/>
                <a:latin typeface="Arial" panose="020B0604020202020204" pitchFamily="34" charset="0"/>
                <a:ea typeface="Arial" panose="020B0604020202020204" pitchFamily="34" charset="0"/>
              </a:rPr>
              <a:t>), and returns a pointer to the directory stream. The stream is positioned at the first entry in the directory</a:t>
            </a:r>
            <a:r>
              <a:rPr lang="en-IN" sz="1800" b="1" dirty="0">
                <a:solidFill>
                  <a:srgbClr val="181818"/>
                </a:solidFill>
                <a:effectLst/>
                <a:latin typeface="Courier New" panose="02070309020205020404" pitchFamily="49" charset="0"/>
                <a:ea typeface="Courier New" panose="02070309020205020404" pitchFamily="49" charset="0"/>
              </a:rPr>
              <a:t>.</a:t>
            </a:r>
            <a:endParaRPr lang="en-IN" sz="1800" dirty="0">
              <a:effectLst/>
              <a:latin typeface="Arial" panose="020B0604020202020204" pitchFamily="34" charset="0"/>
              <a:ea typeface="Arial" panose="020B0604020202020204" pitchFamily="34" charset="0"/>
            </a:endParaRPr>
          </a:p>
        </p:txBody>
      </p:sp>
      <p:sp>
        <p:nvSpPr>
          <p:cNvPr id="7" name="TextBox 6">
            <a:extLst>
              <a:ext uri="{FF2B5EF4-FFF2-40B4-BE49-F238E27FC236}">
                <a16:creationId xmlns:a16="http://schemas.microsoft.com/office/drawing/2014/main" id="{E4D2FDB1-48E2-4AE7-B9CE-434EADC0256E}"/>
              </a:ext>
            </a:extLst>
          </p:cNvPr>
          <p:cNvSpPr txBox="1"/>
          <p:nvPr/>
        </p:nvSpPr>
        <p:spPr>
          <a:xfrm>
            <a:off x="1" y="1774257"/>
            <a:ext cx="6851176" cy="1976567"/>
          </a:xfrm>
          <a:prstGeom prst="rect">
            <a:avLst/>
          </a:prstGeom>
          <a:noFill/>
          <a:ln>
            <a:solidFill>
              <a:schemeClr val="tx1"/>
            </a:solidFill>
            <a:prstDash val="dash"/>
          </a:ln>
        </p:spPr>
        <p:txBody>
          <a:bodyPr wrap="square" rtlCol="0">
            <a:spAutoFit/>
          </a:bodyPr>
          <a:lstStyle/>
          <a:p>
            <a:pPr>
              <a:lnSpc>
                <a:spcPct val="115000"/>
              </a:lnSpc>
            </a:pPr>
            <a:r>
              <a:rPr lang="en-IN" dirty="0">
                <a:solidFill>
                  <a:srgbClr val="181818"/>
                </a:solidFill>
                <a:latin typeface="+mj-lt"/>
              </a:rPr>
              <a:t>The </a:t>
            </a:r>
            <a:r>
              <a:rPr lang="en-IN" dirty="0">
                <a:solidFill>
                  <a:srgbClr val="B392F0"/>
                </a:solidFill>
                <a:latin typeface="Consolas" panose="020B0609020204030204" pitchFamily="49" charset="0"/>
              </a:rPr>
              <a:t>readdir() </a:t>
            </a:r>
            <a:r>
              <a:rPr lang="en-IN" dirty="0">
                <a:solidFill>
                  <a:srgbClr val="181818"/>
                </a:solidFill>
                <a:latin typeface="+mj-lt"/>
              </a:rPr>
              <a:t>function returns a pointer to a dirent structure(</a:t>
            </a:r>
            <a:r>
              <a:rPr lang="en-IN" dirty="0">
                <a:solidFill>
                  <a:srgbClr val="00FFFF"/>
                </a:solidFill>
                <a:latin typeface="Consolas" panose="020B0609020204030204" pitchFamily="49" charset="0"/>
              </a:rPr>
              <a:t>directory</a:t>
            </a:r>
            <a:r>
              <a:rPr lang="en-IN" dirty="0">
                <a:solidFill>
                  <a:srgbClr val="181818"/>
                </a:solidFill>
                <a:latin typeface="+mj-lt"/>
              </a:rPr>
              <a:t>) representing the next directory entry in the directory stream pointed to by </a:t>
            </a:r>
            <a:r>
              <a:rPr lang="en-IN" dirty="0" err="1">
                <a:solidFill>
                  <a:schemeClr val="accent4"/>
                </a:solidFill>
                <a:latin typeface="Consolas" panose="020B0609020204030204" pitchFamily="49" charset="0"/>
              </a:rPr>
              <a:t>open_directory</a:t>
            </a:r>
            <a:r>
              <a:rPr lang="en-IN" dirty="0">
                <a:solidFill>
                  <a:srgbClr val="181818"/>
                </a:solidFill>
                <a:latin typeface="+mj-lt"/>
              </a:rPr>
              <a:t>. It returns </a:t>
            </a:r>
            <a:r>
              <a:rPr lang="en-IN" dirty="0">
                <a:solidFill>
                  <a:srgbClr val="00E1FF"/>
                </a:solidFill>
                <a:latin typeface="Consolas" panose="020B0609020204030204" pitchFamily="49" charset="0"/>
              </a:rPr>
              <a:t>NULL</a:t>
            </a:r>
            <a:r>
              <a:rPr lang="en-IN" dirty="0">
                <a:solidFill>
                  <a:srgbClr val="181818"/>
                </a:solidFill>
                <a:latin typeface="+mj-lt"/>
              </a:rPr>
              <a:t> on reaching the end of the directory stream or if an error occurred. So we have used a while loop to iterate over all the directory entries.</a:t>
            </a:r>
          </a:p>
        </p:txBody>
      </p:sp>
      <p:sp>
        <p:nvSpPr>
          <p:cNvPr id="9" name="TextBox 8">
            <a:extLst>
              <a:ext uri="{FF2B5EF4-FFF2-40B4-BE49-F238E27FC236}">
                <a16:creationId xmlns:a16="http://schemas.microsoft.com/office/drawing/2014/main" id="{E01F7C99-BF17-40FA-8E8F-FFA0E4CF16BA}"/>
              </a:ext>
            </a:extLst>
          </p:cNvPr>
          <p:cNvSpPr txBox="1"/>
          <p:nvPr/>
        </p:nvSpPr>
        <p:spPr>
          <a:xfrm>
            <a:off x="0" y="3811271"/>
            <a:ext cx="6851176" cy="2613664"/>
          </a:xfrm>
          <a:prstGeom prst="rect">
            <a:avLst/>
          </a:prstGeom>
          <a:noFill/>
          <a:ln>
            <a:solidFill>
              <a:schemeClr val="tx1"/>
            </a:solidFill>
            <a:prstDash val="dash"/>
          </a:ln>
        </p:spPr>
        <p:txBody>
          <a:bodyPr wrap="square">
            <a:spAutoFit/>
          </a:bodyPr>
          <a:lstStyle/>
          <a:p>
            <a:pPr marL="285750" indent="-285750">
              <a:lnSpc>
                <a:spcPct val="115000"/>
              </a:lnSpc>
              <a:buFont typeface="Arial" panose="020B0604020202020204" pitchFamily="34" charset="0"/>
              <a:buChar char="•"/>
            </a:pPr>
            <a:r>
              <a:rPr lang="en-IN" sz="1600" dirty="0">
                <a:solidFill>
                  <a:srgbClr val="00E1FF"/>
                </a:solidFill>
                <a:latin typeface="Consolas" panose="020B0609020204030204" pitchFamily="49" charset="0"/>
              </a:rPr>
              <a:t>stat() </a:t>
            </a:r>
            <a:r>
              <a:rPr lang="en-IN" sz="1800" dirty="0">
                <a:effectLst/>
                <a:latin typeface="Arial" panose="020B0604020202020204" pitchFamily="34" charset="0"/>
                <a:ea typeface="Arial" panose="020B0604020202020204" pitchFamily="34" charset="0"/>
              </a:rPr>
              <a:t>function is used to list properties of a file identified by path. It reads all file properties and dumps to </a:t>
            </a:r>
            <a:r>
              <a:rPr lang="en-IN" dirty="0">
                <a:solidFill>
                  <a:srgbClr val="00FFFF"/>
                </a:solidFill>
                <a:latin typeface="Consolas" panose="020B0609020204030204" pitchFamily="49" charset="0"/>
              </a:rPr>
              <a:t>buffer</a:t>
            </a:r>
            <a:r>
              <a:rPr lang="en-IN" sz="1800" dirty="0">
                <a:effectLst/>
                <a:latin typeface="Arial" panose="020B0604020202020204" pitchFamily="34" charset="0"/>
                <a:ea typeface="Arial" panose="020B0604020202020204" pitchFamily="34" charset="0"/>
              </a:rPr>
              <a:t> structure.</a:t>
            </a:r>
          </a:p>
          <a:p>
            <a:pPr marL="285750" indent="-285750">
              <a:lnSpc>
                <a:spcPct val="115000"/>
              </a:lnSpc>
              <a:buFont typeface="Arial" panose="020B0604020202020204" pitchFamily="34" charset="0"/>
              <a:buChar char="•"/>
            </a:pPr>
            <a:r>
              <a:rPr lang="en-US" sz="1600" dirty="0" err="1">
                <a:solidFill>
                  <a:srgbClr val="00E1FF"/>
                </a:solidFill>
                <a:latin typeface="Consolas" panose="020B0609020204030204" pitchFamily="49" charset="0"/>
              </a:rPr>
              <a:t>lstat</a:t>
            </a:r>
            <a:r>
              <a:rPr lang="en-US" sz="1600" dirty="0">
                <a:solidFill>
                  <a:srgbClr val="00E1FF"/>
                </a:solidFill>
                <a:latin typeface="Consolas" panose="020B0609020204030204" pitchFamily="49" charset="0"/>
              </a:rPr>
              <a:t>() </a:t>
            </a:r>
            <a:r>
              <a:rPr lang="en-US" sz="1800" dirty="0">
                <a:effectLst/>
                <a:latin typeface="Arial" panose="020B0604020202020204" pitchFamily="34" charset="0"/>
                <a:ea typeface="Arial" panose="020B0604020202020204" pitchFamily="34" charset="0"/>
              </a:rPr>
              <a:t>function gets status information about a specified file and places it in the area of memory pointed to by </a:t>
            </a:r>
            <a:r>
              <a:rPr lang="en-US" dirty="0">
                <a:solidFill>
                  <a:srgbClr val="00FFFF"/>
                </a:solidFill>
                <a:latin typeface="Consolas" panose="020B0609020204030204" pitchFamily="49" charset="0"/>
              </a:rPr>
              <a:t>details</a:t>
            </a:r>
            <a:r>
              <a:rPr lang="en-US" sz="1800" dirty="0">
                <a:effectLst/>
                <a:latin typeface="Arial" panose="020B0604020202020204" pitchFamily="34" charset="0"/>
                <a:ea typeface="Arial" panose="020B0604020202020204" pitchFamily="34" charset="0"/>
              </a:rPr>
              <a:t>. If the named file is a symbolic link, </a:t>
            </a:r>
            <a:r>
              <a:rPr lang="en-US" sz="1800" dirty="0" err="1">
                <a:effectLst/>
                <a:latin typeface="Arial" panose="020B0604020202020204" pitchFamily="34" charset="0"/>
                <a:ea typeface="Arial" panose="020B0604020202020204" pitchFamily="34" charset="0"/>
              </a:rPr>
              <a:t>lstat</a:t>
            </a:r>
            <a:r>
              <a:rPr lang="en-US" sz="1800" dirty="0">
                <a:effectLst/>
                <a:latin typeface="Arial" panose="020B0604020202020204" pitchFamily="34" charset="0"/>
                <a:ea typeface="Arial" panose="020B0604020202020204" pitchFamily="34" charset="0"/>
              </a:rPr>
              <a:t>() returns information about the symbolic link itself.</a:t>
            </a:r>
          </a:p>
          <a:p>
            <a:pPr marL="285750" indent="-285750">
              <a:lnSpc>
                <a:spcPct val="115000"/>
              </a:lnSpc>
              <a:buFont typeface="Arial" panose="020B0604020202020204" pitchFamily="34" charset="0"/>
              <a:buChar char="•"/>
            </a:pPr>
            <a:r>
              <a:rPr lang="en-IN" sz="1800" b="0" dirty="0">
                <a:solidFill>
                  <a:srgbClr val="00E1FF"/>
                </a:solidFill>
                <a:effectLst/>
                <a:latin typeface="Consolas" panose="020B0609020204030204" pitchFamily="49" charset="0"/>
              </a:rPr>
              <a:t>S_ISDIR() </a:t>
            </a:r>
            <a:r>
              <a:rPr lang="en-IN" sz="1800" dirty="0">
                <a:effectLst/>
                <a:latin typeface="Arial" panose="020B0604020202020204" pitchFamily="34" charset="0"/>
                <a:ea typeface="Arial" panose="020B0604020202020204" pitchFamily="34" charset="0"/>
              </a:rPr>
              <a:t>to check for a directory, </a:t>
            </a:r>
          </a:p>
          <a:p>
            <a:pPr>
              <a:lnSpc>
                <a:spcPct val="115000"/>
              </a:lnSpc>
            </a:pPr>
            <a:r>
              <a:rPr lang="en-IN" sz="1800" dirty="0">
                <a:effectLst/>
                <a:latin typeface="Arial" panose="020B0604020202020204" pitchFamily="34" charset="0"/>
                <a:ea typeface="Arial" panose="020B0604020202020204" pitchFamily="34" charset="0"/>
              </a:rPr>
              <a:t>If it is a directory the ‘/’ is added at the end and printed.</a:t>
            </a:r>
          </a:p>
        </p:txBody>
      </p:sp>
      <p:pic>
        <p:nvPicPr>
          <p:cNvPr id="2" name="ppt-1-slide-13">
            <a:hlinkClick r:id="" action="ppaction://media"/>
            <a:extLst>
              <a:ext uri="{FF2B5EF4-FFF2-40B4-BE49-F238E27FC236}">
                <a16:creationId xmlns:a16="http://schemas.microsoft.com/office/drawing/2014/main" id="{78BD5C24-F38A-4B4F-B46D-78A31FC94E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3009" y="90016"/>
            <a:ext cx="609600" cy="609600"/>
          </a:xfrm>
          <a:prstGeom prst="rect">
            <a:avLst/>
          </a:prstGeom>
        </p:spPr>
      </p:pic>
    </p:spTree>
    <p:extLst>
      <p:ext uri="{BB962C8B-B14F-4D97-AF65-F5344CB8AC3E}">
        <p14:creationId xmlns:p14="http://schemas.microsoft.com/office/powerpoint/2010/main" val="3100387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2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96F1D0-6569-4FB6-A549-3E07817CCE32}"/>
              </a:ext>
            </a:extLst>
          </p:cNvPr>
          <p:cNvSpPr txBox="1"/>
          <p:nvPr/>
        </p:nvSpPr>
        <p:spPr>
          <a:xfrm>
            <a:off x="6196084" y="517803"/>
            <a:ext cx="5993640" cy="6340197"/>
          </a:xfrm>
          <a:prstGeom prst="rect">
            <a:avLst/>
          </a:prstGeom>
          <a:solidFill>
            <a:schemeClr val="tx2">
              <a:lumMod val="50000"/>
            </a:schemeClr>
          </a:solidFill>
        </p:spPr>
        <p:txBody>
          <a:bodyPr wrap="square">
            <a:spAutoFit/>
          </a:bodyPr>
          <a:lstStyle/>
          <a:p>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err="1">
                <a:solidFill>
                  <a:srgbClr val="FFAB70"/>
                </a:solidFill>
                <a:effectLst/>
                <a:latin typeface="Consolas" panose="020B0609020204030204" pitchFamily="49" charset="0"/>
              </a:rPr>
              <a:t>argc</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3</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(flag</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0</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9ECBFF"/>
                </a:solidFill>
                <a:effectLst/>
                <a:latin typeface="Consolas" panose="020B0609020204030204" pitchFamily="49" charset="0"/>
              </a:rPr>
              <a:t>"permission    no. of </a:t>
            </a:r>
            <a:r>
              <a:rPr lang="en-IN" sz="1400" b="0" dirty="0" err="1">
                <a:solidFill>
                  <a:srgbClr val="9ECBFF"/>
                </a:solidFill>
                <a:effectLst/>
                <a:latin typeface="Consolas" panose="020B0609020204030204" pitchFamily="49" charset="0"/>
              </a:rPr>
              <a:t>hardlinks</a:t>
            </a:r>
            <a:r>
              <a:rPr lang="en-IN" sz="1400" b="0" dirty="0">
                <a:solidFill>
                  <a:srgbClr val="9ECBFF"/>
                </a:solidFill>
                <a:effectLst/>
                <a:latin typeface="Consolas" panose="020B0609020204030204" pitchFamily="49" charset="0"/>
              </a:rPr>
              <a:t>   owner of file   user group   size   date &amp; time modified   date &amp; time accessed last   file or directory name</a:t>
            </a:r>
            <a:r>
              <a:rPr lang="en-IN" sz="1400" b="0" dirty="0">
                <a:solidFill>
                  <a:srgbClr val="79B8FF"/>
                </a:solidFill>
                <a:effectLst/>
                <a:latin typeface="Consolas" panose="020B0609020204030204" pitchFamily="49" charset="0"/>
              </a:rPr>
              <a:t>\n\n</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flag</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string</a:t>
            </a:r>
            <a:r>
              <a:rPr lang="en-IN" sz="1400" b="0" dirty="0">
                <a:solidFill>
                  <a:srgbClr val="E1E4E8"/>
                </a:solidFill>
                <a:effectLst/>
                <a:latin typeface="Consolas" panose="020B0609020204030204" pitchFamily="49" charset="0"/>
              </a:rPr>
              <a:t> permission</a:t>
            </a:r>
            <a:r>
              <a:rPr lang="en-IN" sz="1400" b="0" dirty="0">
                <a:solidFill>
                  <a:srgbClr val="F97583"/>
                </a:solidFill>
                <a:effectLst/>
                <a:latin typeface="Consolas" panose="020B0609020204030204" pitchFamily="49" charset="0"/>
              </a:rPr>
              <a:t>=</a:t>
            </a:r>
            <a:r>
              <a:rPr lang="en-IN" sz="1400" b="0" dirty="0">
                <a:solidFill>
                  <a:srgbClr val="B392F0"/>
                </a:solidFill>
                <a:effectLst/>
                <a:latin typeface="Consolas" panose="020B0609020204030204" pitchFamily="49" charset="0"/>
              </a:rPr>
              <a:t>permissions</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details.st_mode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E1E4E8"/>
                </a:solidFill>
                <a:effectLst/>
                <a:latin typeface="Consolas" panose="020B0609020204030204" pitchFamily="49" charset="0"/>
              </a:rPr>
              <a:t>permission</a:t>
            </a:r>
            <a:r>
              <a:rPr lang="en-IN" sz="1400" b="0" dirty="0">
                <a:solidFill>
                  <a:srgbClr val="B392F0"/>
                </a:solidFill>
                <a:effectLst/>
                <a:latin typeface="Consolas" panose="020B0609020204030204" pitchFamily="49" charset="0"/>
              </a:rPr>
              <a:t>&lt;&lt;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%d\t\t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buffer.st_nlink</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passwd</a:t>
            </a:r>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pwent</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pwentp</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group</a:t>
            </a:r>
            <a:r>
              <a:rPr lang="en-IN" sz="1400" b="0" dirty="0">
                <a:solidFill>
                  <a:srgbClr val="E1E4E8"/>
                </a:solidFill>
                <a:effectLst/>
                <a:latin typeface="Consolas" panose="020B0609020204030204" pitchFamily="49" charset="0"/>
              </a:rPr>
              <a:t> grp,</a:t>
            </a:r>
            <a:r>
              <a:rPr lang="en-IN" sz="1400" b="0" dirty="0">
                <a:solidFill>
                  <a:srgbClr val="F97583"/>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grpt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char</a:t>
            </a:r>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r>
              <a:rPr lang="en-IN" sz="1400" b="0" dirty="0">
                <a:solidFill>
                  <a:srgbClr val="79B8FF"/>
                </a:solidFill>
                <a:effectLst/>
                <a:latin typeface="Consolas" panose="020B0609020204030204" pitchFamily="49" charset="0"/>
              </a:rPr>
              <a:t>256</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struct</a:t>
            </a:r>
            <a:r>
              <a:rPr lang="en-IN" sz="1400" b="0" dirty="0">
                <a:solidFill>
                  <a:srgbClr val="E1E4E8"/>
                </a:solidFill>
                <a:effectLst/>
                <a:latin typeface="Consolas" panose="020B0609020204030204" pitchFamily="49" charset="0"/>
              </a:rPr>
              <a:t> </a:t>
            </a:r>
            <a:r>
              <a:rPr lang="en-IN" sz="1400" b="0" dirty="0">
                <a:solidFill>
                  <a:srgbClr val="B392F0"/>
                </a:solidFill>
                <a:effectLst/>
                <a:latin typeface="Consolas" panose="020B0609020204030204" pitchFamily="49" charset="0"/>
              </a:rPr>
              <a:t>tm</a:t>
            </a:r>
            <a:r>
              <a:rPr lang="en-IN" sz="1400" b="0" dirty="0">
                <a:solidFill>
                  <a:srgbClr val="E1E4E8"/>
                </a:solidFill>
                <a:effectLst/>
                <a:latin typeface="Consolas" panose="020B0609020204030204" pitchFamily="49" charset="0"/>
              </a:rPr>
              <a:t> time;</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char</a:t>
            </a:r>
            <a:r>
              <a:rPr lang="en-IN" sz="1400" b="0" dirty="0">
                <a:solidFill>
                  <a:srgbClr val="E1E4E8"/>
                </a:solidFill>
                <a:effectLst/>
                <a:latin typeface="Consolas" panose="020B0609020204030204" pitchFamily="49" charset="0"/>
              </a:rPr>
              <a:t> storage[</a:t>
            </a:r>
            <a:r>
              <a:rPr lang="en-IN" sz="1400" b="0" dirty="0">
                <a:solidFill>
                  <a:srgbClr val="79B8FF"/>
                </a:solidFill>
                <a:effectLst/>
                <a:latin typeface="Consolas" panose="020B0609020204030204" pitchFamily="49" charset="0"/>
              </a:rPr>
              <a:t>128</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getpwuid_r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buffer.st_uid</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pwent</a:t>
            </a:r>
            <a:r>
              <a:rPr lang="en-IN" sz="1400" b="0" dirty="0">
                <a:solidFill>
                  <a:srgbClr val="E1E4E8"/>
                </a:solidFill>
                <a:effectLst/>
                <a:latin typeface="Consolas" panose="020B0609020204030204" pitchFamily="49" charset="0"/>
              </a:rPr>
              <a:t>, storage, </a:t>
            </a:r>
            <a:r>
              <a:rPr lang="en-IN" sz="1400" b="0" dirty="0" err="1">
                <a:solidFill>
                  <a:srgbClr val="F97583"/>
                </a:solidFill>
                <a:effectLst/>
                <a:latin typeface="Consolas" panose="020B0609020204030204" pitchFamily="49" charset="0"/>
              </a:rPr>
              <a:t>sizeof</a:t>
            </a:r>
            <a:r>
              <a:rPr lang="en-IN" sz="1400" b="0" dirty="0">
                <a:solidFill>
                  <a:srgbClr val="E1E4E8"/>
                </a:solidFill>
                <a:effectLst/>
                <a:latin typeface="Consolas" panose="020B0609020204030204" pitchFamily="49" charset="0"/>
              </a:rPr>
              <a:t>(storage), </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pwentp</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%s\t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pwent.pw_name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%d\t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buffer.st_uid</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getgrgid_r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buffer.st_gid</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grp, storage, </a:t>
            </a:r>
            <a:r>
              <a:rPr lang="en-IN" sz="1400" b="0" dirty="0" err="1">
                <a:solidFill>
                  <a:srgbClr val="F97583"/>
                </a:solidFill>
                <a:effectLst/>
                <a:latin typeface="Consolas" panose="020B0609020204030204" pitchFamily="49" charset="0"/>
              </a:rPr>
              <a:t>sizeof</a:t>
            </a:r>
            <a:r>
              <a:rPr lang="en-IN" sz="1400" b="0" dirty="0">
                <a:solidFill>
                  <a:srgbClr val="E1E4E8"/>
                </a:solidFill>
                <a:effectLst/>
                <a:latin typeface="Consolas" panose="020B0609020204030204" pitchFamily="49" charset="0"/>
              </a:rPr>
              <a:t>(storage), </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grpt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%s\t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grp.gr_name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%d\t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buffer.st_gid</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AE22E9D1-FA46-4832-A34B-DB06FFA23CE2}"/>
              </a:ext>
            </a:extLst>
          </p:cNvPr>
          <p:cNvSpPr txBox="1"/>
          <p:nvPr/>
        </p:nvSpPr>
        <p:spPr>
          <a:xfrm>
            <a:off x="0" y="0"/>
            <a:ext cx="10590663" cy="369332"/>
          </a:xfrm>
          <a:prstGeom prst="rect">
            <a:avLst/>
          </a:prstGeom>
          <a:noFill/>
          <a:ln>
            <a:solidFill>
              <a:schemeClr val="tx1"/>
            </a:solidFill>
            <a:prstDash val="dash"/>
          </a:ln>
        </p:spPr>
        <p:txBody>
          <a:bodyPr wrap="square">
            <a:spAutoFit/>
          </a:bodyPr>
          <a:lstStyle/>
          <a:p>
            <a:r>
              <a:rPr lang="en-IN" dirty="0">
                <a:solidFill>
                  <a:srgbClr val="B392F0"/>
                </a:solidFill>
                <a:latin typeface="Consolas" panose="020B0609020204030204" pitchFamily="49" charset="0"/>
              </a:rPr>
              <a:t>p</a:t>
            </a:r>
            <a:r>
              <a:rPr lang="en-IN" sz="1800" b="0" dirty="0">
                <a:solidFill>
                  <a:srgbClr val="B392F0"/>
                </a:solidFill>
                <a:effectLst/>
                <a:latin typeface="Consolas" panose="020B0609020204030204" pitchFamily="49" charset="0"/>
              </a:rPr>
              <a:t>ermissions() </a:t>
            </a:r>
            <a:r>
              <a:rPr lang="en-IN" sz="1800" b="0" dirty="0">
                <a:effectLst/>
                <a:latin typeface="+mj-lt"/>
              </a:rPr>
              <a:t>function is used to get string representing all the permissions. Then we print that out.</a:t>
            </a:r>
            <a:endParaRPr lang="en-IN" dirty="0">
              <a:latin typeface="+mj-lt"/>
            </a:endParaRPr>
          </a:p>
        </p:txBody>
      </p:sp>
      <p:sp>
        <p:nvSpPr>
          <p:cNvPr id="9" name="TextBox 8">
            <a:extLst>
              <a:ext uri="{FF2B5EF4-FFF2-40B4-BE49-F238E27FC236}">
                <a16:creationId xmlns:a16="http://schemas.microsoft.com/office/drawing/2014/main" id="{67D6A717-F235-4D14-A0B5-0635D36197AC}"/>
              </a:ext>
            </a:extLst>
          </p:cNvPr>
          <p:cNvSpPr txBox="1"/>
          <p:nvPr/>
        </p:nvSpPr>
        <p:spPr>
          <a:xfrm>
            <a:off x="0" y="435104"/>
            <a:ext cx="5993640" cy="1077218"/>
          </a:xfrm>
          <a:prstGeom prst="rect">
            <a:avLst/>
          </a:prstGeom>
          <a:noFill/>
          <a:ln>
            <a:solidFill>
              <a:schemeClr val="tx1"/>
            </a:solidFill>
            <a:prstDash val="dash"/>
          </a:ln>
        </p:spPr>
        <p:txBody>
          <a:bodyPr wrap="square">
            <a:spAutoFit/>
          </a:bodyPr>
          <a:lstStyle/>
          <a:p>
            <a:r>
              <a:rPr lang="en-US" sz="1600" dirty="0"/>
              <a:t>The </a:t>
            </a:r>
            <a:r>
              <a:rPr lang="en-IN" sz="1600" b="0" dirty="0">
                <a:solidFill>
                  <a:srgbClr val="B392F0"/>
                </a:solidFill>
                <a:effectLst/>
                <a:latin typeface="Consolas" panose="020B0609020204030204" pitchFamily="49" charset="0"/>
              </a:rPr>
              <a:t>passwd</a:t>
            </a:r>
            <a:r>
              <a:rPr lang="en-US" sz="1600" dirty="0"/>
              <a:t> structure is returned by the </a:t>
            </a:r>
            <a:r>
              <a:rPr lang="en-US" sz="1600" dirty="0" err="1">
                <a:solidFill>
                  <a:srgbClr val="B392F0"/>
                </a:solidFill>
                <a:latin typeface="Consolas" panose="020B0609020204030204" pitchFamily="49" charset="0"/>
              </a:rPr>
              <a:t>getpwnam</a:t>
            </a:r>
            <a:r>
              <a:rPr lang="en-US" sz="1600" dirty="0">
                <a:solidFill>
                  <a:srgbClr val="B392F0"/>
                </a:solidFill>
                <a:latin typeface="Consolas" panose="020B0609020204030204" pitchFamily="49" charset="0"/>
              </a:rPr>
              <a:t>() </a:t>
            </a:r>
            <a:r>
              <a:rPr lang="en-US" sz="1600" dirty="0" err="1">
                <a:solidFill>
                  <a:srgbClr val="B392F0"/>
                </a:solidFill>
                <a:latin typeface="Consolas" panose="020B0609020204030204" pitchFamily="49" charset="0"/>
              </a:rPr>
              <a:t>getpwnam_r</a:t>
            </a:r>
            <a:r>
              <a:rPr lang="en-US" sz="1600" dirty="0">
                <a:solidFill>
                  <a:srgbClr val="B392F0"/>
                </a:solidFill>
                <a:latin typeface="Consolas" panose="020B0609020204030204" pitchFamily="49" charset="0"/>
              </a:rPr>
              <a:t>(), </a:t>
            </a:r>
            <a:r>
              <a:rPr lang="en-US" sz="1600" dirty="0" err="1">
                <a:solidFill>
                  <a:srgbClr val="B392F0"/>
                </a:solidFill>
                <a:latin typeface="Consolas" panose="020B0609020204030204" pitchFamily="49" charset="0"/>
              </a:rPr>
              <a:t>getpwuid</a:t>
            </a:r>
            <a:r>
              <a:rPr lang="en-US" sz="1600" dirty="0">
                <a:solidFill>
                  <a:srgbClr val="B392F0"/>
                </a:solidFill>
                <a:latin typeface="Consolas" panose="020B0609020204030204" pitchFamily="49" charset="0"/>
              </a:rPr>
              <a:t>() and </a:t>
            </a:r>
            <a:r>
              <a:rPr lang="en-US" sz="1600" dirty="0" err="1">
                <a:solidFill>
                  <a:srgbClr val="B392F0"/>
                </a:solidFill>
                <a:latin typeface="Consolas" panose="020B0609020204030204" pitchFamily="49" charset="0"/>
              </a:rPr>
              <a:t>getpwuid_r</a:t>
            </a:r>
            <a:r>
              <a:rPr lang="en-US" sz="1600" dirty="0">
                <a:solidFill>
                  <a:srgbClr val="B392F0"/>
                </a:solidFill>
                <a:latin typeface="Consolas" panose="020B0609020204030204" pitchFamily="49" charset="0"/>
              </a:rPr>
              <a:t>() </a:t>
            </a:r>
            <a:r>
              <a:rPr lang="en-US" sz="1600" dirty="0"/>
              <a:t>functions. It provides information about a user account. The structure has fields for user login name, ID, grp ID, class etc.</a:t>
            </a:r>
            <a:endParaRPr lang="en-IN" sz="1600" dirty="0"/>
          </a:p>
        </p:txBody>
      </p:sp>
      <p:sp>
        <p:nvSpPr>
          <p:cNvPr id="12" name="TextBox 11">
            <a:extLst>
              <a:ext uri="{FF2B5EF4-FFF2-40B4-BE49-F238E27FC236}">
                <a16:creationId xmlns:a16="http://schemas.microsoft.com/office/drawing/2014/main" id="{D1233650-AC9F-4DA6-9C7A-E2709FC48AC1}"/>
              </a:ext>
            </a:extLst>
          </p:cNvPr>
          <p:cNvSpPr txBox="1"/>
          <p:nvPr/>
        </p:nvSpPr>
        <p:spPr>
          <a:xfrm>
            <a:off x="0" y="1578094"/>
            <a:ext cx="5993640" cy="830997"/>
          </a:xfrm>
          <a:prstGeom prst="rect">
            <a:avLst/>
          </a:prstGeom>
          <a:noFill/>
          <a:ln>
            <a:solidFill>
              <a:schemeClr val="tx1"/>
            </a:solidFill>
            <a:prstDash val="dash"/>
          </a:ln>
        </p:spPr>
        <p:txBody>
          <a:bodyPr wrap="square">
            <a:spAutoFit/>
          </a:bodyPr>
          <a:lstStyle/>
          <a:p>
            <a:r>
              <a:rPr lang="en-US" sz="1600" dirty="0">
                <a:latin typeface="+mj-lt"/>
              </a:rPr>
              <a:t>The </a:t>
            </a:r>
            <a:r>
              <a:rPr lang="en-US" sz="1600" dirty="0">
                <a:solidFill>
                  <a:srgbClr val="B392F0"/>
                </a:solidFill>
                <a:latin typeface="Consolas" panose="020B0609020204030204" pitchFamily="49" charset="0"/>
              </a:rPr>
              <a:t>group</a:t>
            </a:r>
            <a:r>
              <a:rPr lang="en-US" sz="1600" dirty="0">
                <a:latin typeface="+mj-lt"/>
              </a:rPr>
              <a:t> structure is used to hold information about an entry in the system group database. It field as name, ID , and </a:t>
            </a:r>
            <a:r>
              <a:rPr lang="en-US" sz="1600" b="0" i="0" dirty="0">
                <a:solidFill>
                  <a:srgbClr val="000000"/>
                </a:solidFill>
                <a:effectLst/>
                <a:latin typeface="+mj-lt"/>
              </a:rPr>
              <a:t>vector of pointers to the names of users</a:t>
            </a:r>
            <a:r>
              <a:rPr lang="en-US" sz="1600" dirty="0">
                <a:latin typeface="+mj-lt"/>
              </a:rPr>
              <a:t> of group.</a:t>
            </a:r>
            <a:endParaRPr lang="en-IN" sz="1600" dirty="0">
              <a:latin typeface="+mj-lt"/>
            </a:endParaRPr>
          </a:p>
        </p:txBody>
      </p:sp>
      <p:sp>
        <p:nvSpPr>
          <p:cNvPr id="14" name="TextBox 13">
            <a:extLst>
              <a:ext uri="{FF2B5EF4-FFF2-40B4-BE49-F238E27FC236}">
                <a16:creationId xmlns:a16="http://schemas.microsoft.com/office/drawing/2014/main" id="{F9EE77B6-BD6F-44D3-81BA-49F3BF6E3B04}"/>
              </a:ext>
            </a:extLst>
          </p:cNvPr>
          <p:cNvSpPr txBox="1"/>
          <p:nvPr/>
        </p:nvSpPr>
        <p:spPr>
          <a:xfrm>
            <a:off x="0" y="2474863"/>
            <a:ext cx="5993640" cy="584775"/>
          </a:xfrm>
          <a:prstGeom prst="rect">
            <a:avLst/>
          </a:prstGeom>
          <a:noFill/>
          <a:ln>
            <a:solidFill>
              <a:schemeClr val="tx1"/>
            </a:solidFill>
            <a:prstDash val="dash"/>
          </a:ln>
        </p:spPr>
        <p:txBody>
          <a:bodyPr wrap="square">
            <a:spAutoFit/>
          </a:bodyPr>
          <a:lstStyle/>
          <a:p>
            <a:r>
              <a:rPr lang="en-US" sz="1600" dirty="0">
                <a:solidFill>
                  <a:srgbClr val="B392F0"/>
                </a:solidFill>
                <a:latin typeface="Consolas" panose="020B0609020204030204" pitchFamily="49" charset="0"/>
              </a:rPr>
              <a:t>tm </a:t>
            </a:r>
            <a:r>
              <a:rPr lang="en-US" sz="1600" b="0" i="0" dirty="0">
                <a:solidFill>
                  <a:srgbClr val="000000"/>
                </a:solidFill>
                <a:effectLst/>
                <a:latin typeface="Arial" panose="020B0604020202020204" pitchFamily="34" charset="0"/>
              </a:rPr>
              <a:t>structure </a:t>
            </a:r>
            <a:r>
              <a:rPr lang="en-US" sz="1600" dirty="0">
                <a:solidFill>
                  <a:srgbClr val="000000"/>
                </a:solidFill>
                <a:latin typeface="Arial" panose="020B0604020202020204" pitchFamily="34" charset="0"/>
              </a:rPr>
              <a:t>stores</a:t>
            </a:r>
            <a:r>
              <a:rPr lang="en-US" sz="1600" b="0" i="0" dirty="0">
                <a:solidFill>
                  <a:srgbClr val="000000"/>
                </a:solidFill>
                <a:effectLst/>
                <a:latin typeface="Arial" panose="020B0604020202020204" pitchFamily="34" charset="0"/>
              </a:rPr>
              <a:t> the values that represent the corresponding local time. </a:t>
            </a:r>
            <a:r>
              <a:rPr lang="en-US" sz="1600" dirty="0">
                <a:solidFill>
                  <a:srgbClr val="000000"/>
                </a:solidFill>
                <a:latin typeface="Arial" panose="020B0604020202020204" pitchFamily="34" charset="0"/>
              </a:rPr>
              <a:t>It contain field as explained earlier.</a:t>
            </a:r>
            <a:endParaRPr lang="en-IN" sz="1600" dirty="0"/>
          </a:p>
        </p:txBody>
      </p:sp>
      <p:sp>
        <p:nvSpPr>
          <p:cNvPr id="16" name="TextBox 15">
            <a:extLst>
              <a:ext uri="{FF2B5EF4-FFF2-40B4-BE49-F238E27FC236}">
                <a16:creationId xmlns:a16="http://schemas.microsoft.com/office/drawing/2014/main" id="{09F9BA59-2E99-4564-A509-9D9501606813}"/>
              </a:ext>
            </a:extLst>
          </p:cNvPr>
          <p:cNvSpPr txBox="1"/>
          <p:nvPr/>
        </p:nvSpPr>
        <p:spPr>
          <a:xfrm>
            <a:off x="0" y="3687580"/>
            <a:ext cx="6134668" cy="1323439"/>
          </a:xfrm>
          <a:prstGeom prst="rect">
            <a:avLst/>
          </a:prstGeom>
          <a:noFill/>
          <a:ln>
            <a:solidFill>
              <a:schemeClr val="tx1"/>
            </a:solidFill>
            <a:prstDash val="dash"/>
          </a:ln>
        </p:spPr>
        <p:txBody>
          <a:bodyPr wrap="square">
            <a:spAutoFit/>
          </a:bodyPr>
          <a:lstStyle/>
          <a:p>
            <a:r>
              <a:rPr lang="en-US" sz="1600" i="0" dirty="0">
                <a:solidFill>
                  <a:srgbClr val="000000"/>
                </a:solidFill>
                <a:effectLst/>
                <a:latin typeface="+mj-lt"/>
              </a:rPr>
              <a:t>The </a:t>
            </a:r>
            <a:r>
              <a:rPr lang="en-IN" sz="1600" dirty="0" err="1">
                <a:solidFill>
                  <a:srgbClr val="B392F0"/>
                </a:solidFill>
                <a:effectLst/>
                <a:latin typeface="Consolas" panose="020B0609020204030204" pitchFamily="49" charset="0"/>
              </a:rPr>
              <a:t>getpwuid_r</a:t>
            </a:r>
            <a:r>
              <a:rPr lang="en-IN" sz="1600" dirty="0">
                <a:solidFill>
                  <a:srgbClr val="B392F0"/>
                </a:solidFill>
                <a:effectLst/>
                <a:latin typeface="Consolas" panose="020B0609020204030204" pitchFamily="49" charset="0"/>
              </a:rPr>
              <a:t>() </a:t>
            </a:r>
            <a:r>
              <a:rPr lang="en-US" sz="1600" i="0" dirty="0">
                <a:solidFill>
                  <a:srgbClr val="000000"/>
                </a:solidFill>
                <a:effectLst/>
                <a:latin typeface="+mj-lt"/>
              </a:rPr>
              <a:t>function is a reentrant version of </a:t>
            </a:r>
            <a:r>
              <a:rPr lang="en-US" sz="1600" dirty="0" err="1">
                <a:solidFill>
                  <a:srgbClr val="B392F0"/>
                </a:solidFill>
                <a:latin typeface="Consolas" panose="020B0609020204030204" pitchFamily="49" charset="0"/>
                <a:hlinkClick r:id="rId4">
                  <a:extLst>
                    <a:ext uri="{A12FA001-AC4F-418D-AE19-62706E023703}">
                      <ahyp:hlinkClr xmlns:ahyp="http://schemas.microsoft.com/office/drawing/2018/hyperlinkcolor" val="tx"/>
                    </a:ext>
                  </a:extLst>
                </a:hlinkClick>
              </a:rPr>
              <a:t>getpwuid</a:t>
            </a:r>
            <a:r>
              <a:rPr lang="en-US" sz="1600" dirty="0">
                <a:solidFill>
                  <a:srgbClr val="B392F0"/>
                </a:solidFill>
                <a:latin typeface="Consolas" panose="020B0609020204030204" pitchFamily="49" charset="0"/>
                <a:hlinkClick r:id="rId4">
                  <a:extLst>
                    <a:ext uri="{A12FA001-AC4F-418D-AE19-62706E023703}">
                      <ahyp:hlinkClr xmlns:ahyp="http://schemas.microsoft.com/office/drawing/2018/hyperlinkcolor" val="tx"/>
                    </a:ext>
                  </a:extLst>
                </a:hlinkClick>
              </a:rPr>
              <a:t>()</a:t>
            </a:r>
            <a:r>
              <a:rPr lang="en-US" sz="1600" dirty="0">
                <a:solidFill>
                  <a:srgbClr val="B392F0"/>
                </a:solidFill>
                <a:latin typeface="Consolas" panose="020B0609020204030204" pitchFamily="49" charset="0"/>
              </a:rPr>
              <a:t>. </a:t>
            </a:r>
            <a:r>
              <a:rPr lang="en-US" sz="1600" i="0" dirty="0">
                <a:solidFill>
                  <a:srgbClr val="000000"/>
                </a:solidFill>
                <a:effectLst/>
                <a:latin typeface="+mj-lt"/>
              </a:rPr>
              <a:t>It lets a process gain more knowledge about user with the given </a:t>
            </a:r>
            <a:r>
              <a:rPr lang="en-US" sz="1600" i="1" dirty="0" err="1">
                <a:solidFill>
                  <a:srgbClr val="000000"/>
                </a:solidFill>
                <a:effectLst/>
                <a:latin typeface="+mj-lt"/>
              </a:rPr>
              <a:t>uid</a:t>
            </a:r>
            <a:r>
              <a:rPr lang="en-US" sz="1600" i="1" dirty="0">
                <a:solidFill>
                  <a:srgbClr val="000000"/>
                </a:solidFill>
                <a:effectLst/>
                <a:latin typeface="+mj-lt"/>
              </a:rPr>
              <a:t> (</a:t>
            </a:r>
            <a:r>
              <a:rPr lang="en-US" sz="1600" dirty="0" err="1">
                <a:solidFill>
                  <a:srgbClr val="FF0000"/>
                </a:solidFill>
                <a:effectLst/>
                <a:latin typeface="Consolas" panose="020B0609020204030204" pitchFamily="49" charset="0"/>
              </a:rPr>
              <a:t>buffer.st_uid</a:t>
            </a:r>
            <a:r>
              <a:rPr lang="en-US" sz="1600" i="1" dirty="0">
                <a:solidFill>
                  <a:srgbClr val="000000"/>
                </a:solidFill>
                <a:effectLst/>
                <a:latin typeface="+mj-lt"/>
              </a:rPr>
              <a:t>)</a:t>
            </a:r>
            <a:r>
              <a:rPr lang="en-US" sz="1600" i="0" dirty="0">
                <a:solidFill>
                  <a:srgbClr val="000000"/>
                </a:solidFill>
                <a:effectLst/>
                <a:latin typeface="+mj-lt"/>
              </a:rPr>
              <a:t>. updates the passwd structure pointed to by</a:t>
            </a:r>
            <a:r>
              <a:rPr lang="en-US" sz="1600" i="0" dirty="0">
                <a:solidFill>
                  <a:srgbClr val="FF0000"/>
                </a:solidFill>
                <a:effectLst/>
                <a:latin typeface="+mj-lt"/>
              </a:rPr>
              <a:t> </a:t>
            </a:r>
            <a:r>
              <a:rPr lang="en-IN" sz="1600" b="0" dirty="0" err="1">
                <a:solidFill>
                  <a:srgbClr val="FF0000"/>
                </a:solidFill>
                <a:effectLst/>
                <a:latin typeface="Consolas" panose="020B0609020204030204" pitchFamily="49" charset="0"/>
              </a:rPr>
              <a:t>pwent</a:t>
            </a:r>
            <a:r>
              <a:rPr lang="en-US" sz="1600" i="0" dirty="0">
                <a:solidFill>
                  <a:srgbClr val="FF0000"/>
                </a:solidFill>
                <a:effectLst/>
                <a:latin typeface="+mj-lt"/>
              </a:rPr>
              <a:t> </a:t>
            </a:r>
            <a:r>
              <a:rPr lang="en-US" sz="1600" i="0" dirty="0">
                <a:solidFill>
                  <a:srgbClr val="000000"/>
                </a:solidFill>
                <a:effectLst/>
                <a:latin typeface="+mj-lt"/>
              </a:rPr>
              <a:t>and stores a pointer to that structure at the location pointed by </a:t>
            </a:r>
            <a:r>
              <a:rPr lang="en-IN" sz="1600" b="0" dirty="0" err="1">
                <a:solidFill>
                  <a:srgbClr val="FF0000"/>
                </a:solidFill>
                <a:effectLst/>
                <a:latin typeface="Consolas" panose="020B0609020204030204" pitchFamily="49" charset="0"/>
              </a:rPr>
              <a:t>pwentp</a:t>
            </a:r>
            <a:r>
              <a:rPr lang="en-US" sz="1600" i="0" dirty="0">
                <a:solidFill>
                  <a:srgbClr val="000000"/>
                </a:solidFill>
                <a:effectLst/>
                <a:latin typeface="+mj-lt"/>
              </a:rPr>
              <a:t>.</a:t>
            </a:r>
            <a:endParaRPr lang="en-IN" sz="1600" dirty="0">
              <a:latin typeface="+mj-lt"/>
            </a:endParaRPr>
          </a:p>
        </p:txBody>
      </p:sp>
      <p:sp>
        <p:nvSpPr>
          <p:cNvPr id="19" name="TextBox 18">
            <a:extLst>
              <a:ext uri="{FF2B5EF4-FFF2-40B4-BE49-F238E27FC236}">
                <a16:creationId xmlns:a16="http://schemas.microsoft.com/office/drawing/2014/main" id="{5AE1B606-AF70-46A1-A03C-F173C2C1228B}"/>
              </a:ext>
            </a:extLst>
          </p:cNvPr>
          <p:cNvSpPr txBox="1"/>
          <p:nvPr/>
        </p:nvSpPr>
        <p:spPr>
          <a:xfrm>
            <a:off x="0" y="5249090"/>
            <a:ext cx="6134668" cy="1477328"/>
          </a:xfrm>
          <a:prstGeom prst="rect">
            <a:avLst/>
          </a:prstGeom>
          <a:noFill/>
          <a:ln>
            <a:solidFill>
              <a:schemeClr val="tx1"/>
            </a:solidFill>
            <a:prstDash val="dash"/>
          </a:ln>
        </p:spPr>
        <p:txBody>
          <a:bodyPr wrap="square">
            <a:spAutoFit/>
          </a:bodyPr>
          <a:lstStyle/>
          <a:p>
            <a:r>
              <a:rPr lang="en-US" b="0" i="0" dirty="0">
                <a:solidFill>
                  <a:srgbClr val="000000"/>
                </a:solidFill>
                <a:effectLst/>
                <a:latin typeface="Arial" panose="020B0604020202020204" pitchFamily="34" charset="0"/>
              </a:rPr>
              <a:t>The </a:t>
            </a:r>
            <a:r>
              <a:rPr lang="en-IN" sz="1800" b="0" dirty="0" err="1">
                <a:solidFill>
                  <a:srgbClr val="B392F0"/>
                </a:solidFill>
                <a:effectLst/>
                <a:latin typeface="Consolas" panose="020B0609020204030204" pitchFamily="49" charset="0"/>
              </a:rPr>
              <a:t>getgrgid_r</a:t>
            </a:r>
            <a:r>
              <a:rPr lang="en-IN" dirty="0">
                <a:solidFill>
                  <a:srgbClr val="B392F0"/>
                </a:solidFill>
                <a:latin typeface="Consolas" panose="020B0609020204030204" pitchFamily="49" charset="0"/>
              </a:rPr>
              <a:t>() </a:t>
            </a:r>
            <a:r>
              <a:rPr lang="en-US" b="0" i="0" dirty="0">
                <a:solidFill>
                  <a:srgbClr val="000000"/>
                </a:solidFill>
                <a:effectLst/>
                <a:latin typeface="Arial" panose="020B0604020202020204" pitchFamily="34" charset="0"/>
              </a:rPr>
              <a:t>function updates the group structure pointed to by </a:t>
            </a:r>
            <a:r>
              <a:rPr lang="en-US" b="0" dirty="0">
                <a:solidFill>
                  <a:srgbClr val="FF0000"/>
                </a:solidFill>
                <a:effectLst/>
                <a:latin typeface="Consolas" panose="020B0609020204030204" pitchFamily="49" charset="0"/>
              </a:rPr>
              <a:t>grp</a:t>
            </a:r>
            <a:r>
              <a:rPr lang="en-US" b="0" i="0" dirty="0">
                <a:solidFill>
                  <a:srgbClr val="000000"/>
                </a:solidFill>
                <a:effectLst/>
                <a:latin typeface="Arial" panose="020B0604020202020204" pitchFamily="34" charset="0"/>
              </a:rPr>
              <a:t> and stores a pointer to that structure at the location pointed to by </a:t>
            </a:r>
            <a:r>
              <a:rPr lang="en-IN" sz="1800" b="0" dirty="0" err="1">
                <a:solidFill>
                  <a:srgbClr val="FF0000"/>
                </a:solidFill>
                <a:effectLst/>
                <a:latin typeface="Consolas" panose="020B0609020204030204" pitchFamily="49" charset="0"/>
              </a:rPr>
              <a:t>grpt</a:t>
            </a:r>
            <a:r>
              <a:rPr lang="en-US" b="0" i="0" dirty="0">
                <a:solidFill>
                  <a:srgbClr val="000000"/>
                </a:solidFill>
                <a:effectLst/>
                <a:latin typeface="Arial" panose="020B0604020202020204" pitchFamily="34" charset="0"/>
              </a:rPr>
              <a:t>. The structure contains an entry from the group database with a matching </a:t>
            </a:r>
            <a:r>
              <a:rPr lang="en-US" b="0" i="1" dirty="0">
                <a:solidFill>
                  <a:srgbClr val="000000"/>
                </a:solidFill>
                <a:effectLst/>
                <a:latin typeface="Arial" panose="020B0604020202020204" pitchFamily="34" charset="0"/>
              </a:rPr>
              <a:t>gid </a:t>
            </a:r>
            <a:r>
              <a:rPr lang="en-US" b="0" dirty="0">
                <a:solidFill>
                  <a:srgbClr val="000000"/>
                </a:solidFill>
                <a:effectLst/>
                <a:latin typeface="Arial" panose="020B0604020202020204" pitchFamily="34" charset="0"/>
              </a:rPr>
              <a:t>(</a:t>
            </a:r>
            <a:r>
              <a:rPr lang="en-IN" sz="1800" b="0" dirty="0" err="1">
                <a:solidFill>
                  <a:srgbClr val="FF0000"/>
                </a:solidFill>
                <a:effectLst/>
                <a:latin typeface="Consolas" panose="020B0609020204030204" pitchFamily="49" charset="0"/>
              </a:rPr>
              <a:t>buffer.st_gid</a:t>
            </a:r>
            <a:r>
              <a:rPr lang="en-US" b="0" dirty="0">
                <a:solidFill>
                  <a:srgbClr val="000000"/>
                </a:solidFill>
                <a:effectLst/>
                <a:latin typeface="Arial" panose="020B0604020202020204" pitchFamily="34" charset="0"/>
              </a:rPr>
              <a:t>)</a:t>
            </a:r>
            <a:r>
              <a:rPr lang="en-US" b="0" i="0" dirty="0">
                <a:solidFill>
                  <a:srgbClr val="000000"/>
                </a:solidFill>
                <a:effectLst/>
                <a:latin typeface="Arial" panose="020B0604020202020204" pitchFamily="34" charset="0"/>
              </a:rPr>
              <a:t>.</a:t>
            </a:r>
            <a:endParaRPr lang="en-IN" dirty="0"/>
          </a:p>
        </p:txBody>
      </p:sp>
      <p:pic>
        <p:nvPicPr>
          <p:cNvPr id="2" name="Slide-14">
            <a:hlinkClick r:id="" action="ppaction://media"/>
            <a:extLst>
              <a:ext uri="{FF2B5EF4-FFF2-40B4-BE49-F238E27FC236}">
                <a16:creationId xmlns:a16="http://schemas.microsoft.com/office/drawing/2014/main" id="{D7719226-AD3C-4061-BA90-F4BBCC8943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41373" y="0"/>
            <a:ext cx="517803" cy="517803"/>
          </a:xfrm>
          <a:prstGeom prst="rect">
            <a:avLst/>
          </a:prstGeom>
        </p:spPr>
      </p:pic>
    </p:spTree>
    <p:extLst>
      <p:ext uri="{BB962C8B-B14F-4D97-AF65-F5344CB8AC3E}">
        <p14:creationId xmlns:p14="http://schemas.microsoft.com/office/powerpoint/2010/main" val="1019512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8AEEDED-D35A-44CB-B6D3-482D7ED0E936}"/>
              </a:ext>
            </a:extLst>
          </p:cNvPr>
          <p:cNvSpPr txBox="1"/>
          <p:nvPr/>
        </p:nvSpPr>
        <p:spPr>
          <a:xfrm>
            <a:off x="6981969" y="302359"/>
            <a:ext cx="5210031" cy="6555641"/>
          </a:xfrm>
          <a:prstGeom prst="rect">
            <a:avLst/>
          </a:prstGeom>
          <a:solidFill>
            <a:schemeClr val="tx2">
              <a:lumMod val="50000"/>
            </a:schemeClr>
          </a:solidFill>
        </p:spPr>
        <p:txBody>
          <a:bodyPr wrap="square">
            <a:spAutoFit/>
          </a:bodyPr>
          <a:lstStyle/>
          <a:p>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%5d</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int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buffer.st_size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localtime_r</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buffer.st_mtime</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time);</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strftime</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err="1">
                <a:solidFill>
                  <a:srgbClr val="F97583"/>
                </a:solidFill>
                <a:effectLst/>
                <a:latin typeface="Consolas" panose="020B0609020204030204" pitchFamily="49" charset="0"/>
              </a:rPr>
              <a:t>sizeof</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%F</a:t>
            </a:r>
            <a:r>
              <a:rPr lang="en-IN" sz="1400" b="0" dirty="0">
                <a:solidFill>
                  <a:srgbClr val="9ECBFF"/>
                </a:solidFill>
                <a:effectLst/>
                <a:latin typeface="Consolas" panose="020B0609020204030204" pitchFamily="49" charset="0"/>
              </a:rPr>
              <a:t> %</a:t>
            </a:r>
            <a:r>
              <a:rPr lang="en-IN" sz="1400" b="0" dirty="0" err="1">
                <a:solidFill>
                  <a:srgbClr val="9ECBFF"/>
                </a:solidFill>
                <a:effectLst/>
                <a:latin typeface="Consolas" panose="020B0609020204030204" pitchFamily="49" charset="0"/>
              </a:rPr>
              <a:t>T"</a:t>
            </a:r>
            <a:r>
              <a:rPr lang="en-IN" sz="1400" b="0" dirty="0" err="1">
                <a:solidFill>
                  <a:srgbClr val="E1E4E8"/>
                </a:solidFill>
                <a:effectLst/>
                <a:latin typeface="Consolas" panose="020B0609020204030204" pitchFamily="49" charset="0"/>
              </a:rPr>
              <a:t>,</a:t>
            </a:r>
            <a:r>
              <a:rPr lang="en-IN" sz="1400" b="0" dirty="0" err="1">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time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%s</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localtime_r</a:t>
            </a:r>
            <a:r>
              <a:rPr lang="en-IN" sz="1400" b="0" dirty="0">
                <a:solidFill>
                  <a:srgbClr val="E1E4E8"/>
                </a:solidFill>
                <a:effectLst/>
                <a:latin typeface="Consolas" panose="020B0609020204030204" pitchFamily="49" charset="0"/>
              </a:rPr>
              <a:t>(</a:t>
            </a:r>
            <a:r>
              <a:rPr lang="en-IN" sz="1400" b="0" dirty="0">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buffer.st_atime</a:t>
            </a:r>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&amp;</a:t>
            </a:r>
            <a:r>
              <a:rPr lang="en-IN" sz="1400" b="0" dirty="0">
                <a:solidFill>
                  <a:srgbClr val="E1E4E8"/>
                </a:solidFill>
                <a:effectLst/>
                <a:latin typeface="Consolas" panose="020B0609020204030204" pitchFamily="49" charset="0"/>
              </a:rPr>
              <a:t>time);</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strftime</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err="1">
                <a:solidFill>
                  <a:srgbClr val="F97583"/>
                </a:solidFill>
                <a:effectLst/>
                <a:latin typeface="Consolas" panose="020B0609020204030204" pitchFamily="49" charset="0"/>
              </a:rPr>
              <a:t>sizeof</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%F</a:t>
            </a:r>
            <a:r>
              <a:rPr lang="en-IN" sz="1400" b="0" dirty="0">
                <a:solidFill>
                  <a:srgbClr val="9ECBFF"/>
                </a:solidFill>
                <a:effectLst/>
                <a:latin typeface="Consolas" panose="020B0609020204030204" pitchFamily="49" charset="0"/>
              </a:rPr>
              <a:t> %</a:t>
            </a:r>
            <a:r>
              <a:rPr lang="en-IN" sz="1400" b="0" dirty="0" err="1">
                <a:solidFill>
                  <a:srgbClr val="9ECBFF"/>
                </a:solidFill>
                <a:effectLst/>
                <a:latin typeface="Consolas" panose="020B0609020204030204" pitchFamily="49" charset="0"/>
              </a:rPr>
              <a:t>T"</a:t>
            </a:r>
            <a:r>
              <a:rPr lang="en-IN" sz="1400" b="0" dirty="0" err="1">
                <a:solidFill>
                  <a:srgbClr val="E1E4E8"/>
                </a:solidFill>
                <a:effectLst/>
                <a:latin typeface="Consolas" panose="020B0609020204030204" pitchFamily="49" charset="0"/>
              </a:rPr>
              <a:t>,</a:t>
            </a:r>
            <a:r>
              <a:rPr lang="en-IN" sz="1400" b="0" dirty="0" err="1">
                <a:solidFill>
                  <a:srgbClr val="F97583"/>
                </a:solidFill>
                <a:effectLst/>
                <a:latin typeface="Consolas" panose="020B0609020204030204" pitchFamily="49" charset="0"/>
              </a:rPr>
              <a:t>&amp;</a:t>
            </a:r>
            <a:r>
              <a:rPr lang="en-IN" sz="1400" b="0" dirty="0" err="1">
                <a:solidFill>
                  <a:srgbClr val="E1E4E8"/>
                </a:solidFill>
                <a:effectLst/>
                <a:latin typeface="Consolas" panose="020B0609020204030204" pitchFamily="49" charset="0"/>
              </a:rPr>
              <a:t>time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 </a:t>
            </a:r>
            <a:r>
              <a:rPr lang="en-IN" sz="1400" b="0" dirty="0">
                <a:solidFill>
                  <a:srgbClr val="79B8FF"/>
                </a:solidFill>
                <a:effectLst/>
                <a:latin typeface="Consolas" panose="020B0609020204030204" pitchFamily="49" charset="0"/>
              </a:rPr>
              <a:t>%s\t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datestring</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a:t>
            </a:r>
            <a:r>
              <a:rPr lang="en-IN" sz="1400" b="0" dirty="0">
                <a:solidFill>
                  <a:srgbClr val="B392F0"/>
                </a:solidFill>
                <a:effectLst/>
                <a:latin typeface="Consolas" panose="020B0609020204030204" pitchFamily="49" charset="0"/>
              </a:rPr>
              <a:t>S_ISLNK</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details.st_mode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char</a:t>
            </a:r>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link_to</a:t>
            </a:r>
            <a:r>
              <a:rPr lang="en-IN" sz="1400" b="0" dirty="0">
                <a:solidFill>
                  <a:srgbClr val="E1E4E8"/>
                </a:solidFill>
                <a:effectLst/>
                <a:latin typeface="Consolas" panose="020B0609020204030204" pitchFamily="49" charset="0"/>
              </a:rPr>
              <a:t>[PATH_MAX];</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ssize_t</a:t>
            </a:r>
            <a:r>
              <a:rPr lang="en-IN" sz="1400" b="0" dirty="0">
                <a:solidFill>
                  <a:srgbClr val="E1E4E8"/>
                </a:solidFill>
                <a:effectLst/>
                <a:latin typeface="Consolas" panose="020B0609020204030204" pitchFamily="49" charset="0"/>
              </a:rPr>
              <a:t> r</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readlink</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s.</a:t>
            </a:r>
            <a:r>
              <a:rPr lang="en-IN" sz="1400" b="0" dirty="0" err="1">
                <a:solidFill>
                  <a:srgbClr val="B392F0"/>
                </a:solidFill>
                <a:effectLst/>
                <a:latin typeface="Consolas" panose="020B0609020204030204" pitchFamily="49" charset="0"/>
              </a:rPr>
              <a:t>c_str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link_to,PATH_MAX</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if</a:t>
            </a:r>
            <a:r>
              <a:rPr lang="en-IN" sz="1400" b="0" dirty="0">
                <a:solidFill>
                  <a:srgbClr val="E1E4E8"/>
                </a:solidFill>
                <a:effectLst/>
                <a:latin typeface="Consolas" panose="020B0609020204030204" pitchFamily="49" charset="0"/>
              </a:rPr>
              <a:t>(r</a:t>
            </a:r>
            <a:r>
              <a:rPr lang="en-IN" sz="1400" b="0" dirty="0">
                <a:solidFill>
                  <a:srgbClr val="F97583"/>
                </a:solidFill>
                <a:effectLst/>
                <a:latin typeface="Consolas" panose="020B0609020204030204" pitchFamily="49" charset="0"/>
              </a:rPr>
              <a:t>!=-</a:t>
            </a:r>
            <a:r>
              <a:rPr lang="en-IN" sz="1400" b="0" dirty="0">
                <a:solidFill>
                  <a:srgbClr val="79B8FF"/>
                </a:solidFill>
                <a:effectLst/>
                <a:latin typeface="Consolas" panose="020B0609020204030204" pitchFamily="49" charset="0"/>
              </a:rPr>
              <a:t>1</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link_to</a:t>
            </a:r>
            <a:r>
              <a:rPr lang="en-IN" sz="1400" b="0" dirty="0">
                <a:solidFill>
                  <a:srgbClr val="E1E4E8"/>
                </a:solidFill>
                <a:effectLst/>
                <a:latin typeface="Consolas" panose="020B0609020204030204" pitchFamily="49" charset="0"/>
              </a:rPr>
              <a:t>[r]</a:t>
            </a:r>
            <a:r>
              <a:rPr lang="en-IN" sz="1400" b="0" dirty="0">
                <a:solidFill>
                  <a:srgbClr val="F97583"/>
                </a:solidFill>
                <a:effectLst/>
                <a:latin typeface="Consolas" panose="020B0609020204030204" pitchFamily="49" charset="0"/>
              </a:rPr>
              <a:t>=</a:t>
            </a:r>
            <a:r>
              <a:rPr lang="en-IN" sz="1400" b="0" dirty="0">
                <a:solidFill>
                  <a:srgbClr val="9ECBFF"/>
                </a:solidFill>
                <a:effectLst/>
                <a:latin typeface="Consolas" panose="020B0609020204030204" pitchFamily="49" charset="0"/>
              </a:rPr>
              <a:t>'</a:t>
            </a:r>
            <a:r>
              <a:rPr lang="en-IN" sz="1400" b="0" dirty="0">
                <a:solidFill>
                  <a:srgbClr val="79B8FF"/>
                </a:solidFill>
                <a:effectLst/>
                <a:latin typeface="Consolas" panose="020B0609020204030204" pitchFamily="49" charset="0"/>
              </a:rPr>
              <a:t>\0</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E1E4E8"/>
                </a:solidFill>
                <a:effectLst/>
                <a:latin typeface="Consolas" panose="020B0609020204030204" pitchFamily="49" charset="0"/>
              </a:rPr>
              <a:t>temp;</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printf</a:t>
            </a:r>
            <a:r>
              <a:rPr lang="en-IN" sz="1400" b="0" dirty="0">
                <a:solidFill>
                  <a:srgbClr val="E1E4E8"/>
                </a:solidFill>
                <a:effectLst/>
                <a:latin typeface="Consolas" panose="020B0609020204030204" pitchFamily="49" charset="0"/>
              </a:rPr>
              <a:t>(</a:t>
            </a:r>
            <a:r>
              <a:rPr lang="en-IN" sz="1400" b="0" dirty="0">
                <a:solidFill>
                  <a:srgbClr val="9ECBFF"/>
                </a:solidFill>
                <a:effectLst/>
                <a:latin typeface="Consolas" panose="020B0609020204030204" pitchFamily="49" charset="0"/>
              </a:rPr>
              <a:t>" -&gt; </a:t>
            </a:r>
            <a:r>
              <a:rPr lang="en-IN" sz="1400" b="0" dirty="0">
                <a:solidFill>
                  <a:srgbClr val="79B8FF"/>
                </a:solidFill>
                <a:effectLst/>
                <a:latin typeface="Consolas" panose="020B0609020204030204" pitchFamily="49" charset="0"/>
              </a:rPr>
              <a:t>%s\n</a:t>
            </a:r>
            <a:r>
              <a:rPr lang="en-IN" sz="1400" b="0" dirty="0">
                <a:solidFill>
                  <a:srgbClr val="9ECBFF"/>
                </a:solidFill>
                <a:effectLst/>
                <a:latin typeface="Consolas" panose="020B0609020204030204" pitchFamily="49" charset="0"/>
              </a:rPr>
              <a:t>"</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link_to</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a:solidFill>
                  <a:srgbClr val="E1E4E8"/>
                </a:solidFill>
                <a:effectLst/>
                <a:latin typeface="Consolas" panose="020B0609020204030204" pitchFamily="49" charset="0"/>
              </a:rPr>
              <a:t>temp </a:t>
            </a:r>
            <a:r>
              <a:rPr lang="en-IN" sz="1400" b="0" dirty="0">
                <a:solidFill>
                  <a:srgbClr val="B392F0"/>
                </a:solidFill>
                <a:effectLst/>
                <a:latin typeface="Consolas" panose="020B0609020204030204" pitchFamily="49" charset="0"/>
              </a:rPr>
              <a:t>&lt;&lt;</a:t>
            </a:r>
            <a:r>
              <a:rPr lang="en-IN" sz="1400" b="0" dirty="0">
                <a:solidFill>
                  <a:srgbClr val="9ECBFF"/>
                </a:solidFill>
                <a:effectLst/>
                <a:latin typeface="Consolas" panose="020B0609020204030204" pitchFamily="49" charset="0"/>
              </a:rPr>
              <a:t>" "</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err="1">
                <a:solidFill>
                  <a:srgbClr val="B392F0"/>
                </a:solidFill>
                <a:effectLst/>
                <a:latin typeface="Consolas" panose="020B0609020204030204" pitchFamily="49" charset="0"/>
              </a:rPr>
              <a:t>endl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a:solidFill>
                  <a:srgbClr val="F97583"/>
                </a:solidFill>
                <a:effectLst/>
                <a:latin typeface="Consolas" panose="020B0609020204030204" pitchFamily="49" charset="0"/>
              </a:rPr>
              <a:t>else</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r>
              <a:rPr lang="en-IN" sz="1400" b="0" dirty="0" err="1">
                <a:solidFill>
                  <a:srgbClr val="E1E4E8"/>
                </a:solidFill>
                <a:effectLst/>
                <a:latin typeface="Consolas" panose="020B0609020204030204" pitchFamily="49" charset="0"/>
              </a:rPr>
              <a:t>cout</a:t>
            </a:r>
            <a:r>
              <a:rPr lang="en-IN" sz="1400" b="0" dirty="0">
                <a:solidFill>
                  <a:srgbClr val="B392F0"/>
                </a:solidFill>
                <a:effectLst/>
                <a:latin typeface="Consolas" panose="020B0609020204030204" pitchFamily="49" charset="0"/>
              </a:rPr>
              <a:t>&lt;&lt;</a:t>
            </a:r>
            <a:r>
              <a:rPr lang="en-IN" sz="1400" b="0" dirty="0" err="1">
                <a:solidFill>
                  <a:srgbClr val="B392F0"/>
                </a:solidFill>
                <a:effectLst/>
                <a:latin typeface="Consolas" panose="020B0609020204030204" pitchFamily="49" charset="0"/>
              </a:rPr>
              <a:t>endl</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directory</a:t>
            </a:r>
            <a:r>
              <a:rPr lang="en-IN" sz="1400" b="0" dirty="0">
                <a:solidFill>
                  <a:srgbClr val="F97583"/>
                </a:solidFill>
                <a:effectLst/>
                <a:latin typeface="Consolas" panose="020B0609020204030204" pitchFamily="49" charset="0"/>
              </a:rPr>
              <a:t>=</a:t>
            </a:r>
            <a:r>
              <a:rPr lang="en-IN" sz="1400" b="0" dirty="0" err="1">
                <a:solidFill>
                  <a:srgbClr val="B392F0"/>
                </a:solidFill>
                <a:effectLst/>
                <a:latin typeface="Consolas" panose="020B0609020204030204" pitchFamily="49" charset="0"/>
              </a:rPr>
              <a:t>readdir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open_directory</a:t>
            </a:r>
            <a:r>
              <a:rPr lang="en-IN" sz="1400" b="0" dirty="0">
                <a:solidFill>
                  <a:srgbClr val="E1E4E8"/>
                </a:solidFill>
                <a:effectLst/>
                <a:latin typeface="Consolas" panose="020B0609020204030204" pitchFamily="49" charset="0"/>
              </a:rPr>
              <a:t>);</a:t>
            </a:r>
          </a:p>
          <a:p>
            <a:r>
              <a:rPr lang="en-IN" sz="1400" b="0" dirty="0">
                <a:solidFill>
                  <a:srgbClr val="E1E4E8"/>
                </a:solidFill>
                <a:effectLst/>
                <a:latin typeface="Consolas" panose="020B0609020204030204" pitchFamily="49" charset="0"/>
              </a:rPr>
              <a:t>    }</a:t>
            </a:r>
          </a:p>
          <a:p>
            <a:r>
              <a:rPr lang="en-IN" sz="1400" b="0" dirty="0">
                <a:solidFill>
                  <a:srgbClr val="E1E4E8"/>
                </a:solidFill>
                <a:effectLst/>
                <a:latin typeface="Consolas" panose="020B0609020204030204" pitchFamily="49" charset="0"/>
              </a:rPr>
              <a:t>    </a:t>
            </a:r>
            <a:r>
              <a:rPr lang="en-IN" sz="1400" b="0" dirty="0" err="1">
                <a:solidFill>
                  <a:srgbClr val="B392F0"/>
                </a:solidFill>
                <a:effectLst/>
                <a:latin typeface="Consolas" panose="020B0609020204030204" pitchFamily="49" charset="0"/>
              </a:rPr>
              <a:t>closedir</a:t>
            </a:r>
            <a:r>
              <a:rPr lang="en-IN" sz="1400" b="0" dirty="0">
                <a:solidFill>
                  <a:srgbClr val="E1E4E8"/>
                </a:solidFill>
                <a:effectLst/>
                <a:latin typeface="Consolas" panose="020B0609020204030204" pitchFamily="49" charset="0"/>
              </a:rPr>
              <a:t>(</a:t>
            </a:r>
            <a:r>
              <a:rPr lang="en-IN" sz="1400" b="0" dirty="0" err="1">
                <a:solidFill>
                  <a:srgbClr val="E1E4E8"/>
                </a:solidFill>
                <a:effectLst/>
                <a:latin typeface="Consolas" panose="020B0609020204030204" pitchFamily="49" charset="0"/>
              </a:rPr>
              <a:t>open_directory</a:t>
            </a:r>
            <a:r>
              <a:rPr lang="en-IN" sz="1400" b="0" dirty="0">
                <a:solidFill>
                  <a:srgbClr val="E1E4E8"/>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577CC9ED-60B4-43D2-A256-A8B6635E2213}"/>
              </a:ext>
            </a:extLst>
          </p:cNvPr>
          <p:cNvSpPr txBox="1"/>
          <p:nvPr/>
        </p:nvSpPr>
        <p:spPr>
          <a:xfrm>
            <a:off x="0" y="586857"/>
            <a:ext cx="6796585" cy="861774"/>
          </a:xfrm>
          <a:prstGeom prst="rect">
            <a:avLst/>
          </a:prstGeom>
          <a:noFill/>
          <a:ln>
            <a:solidFill>
              <a:schemeClr val="tx1"/>
            </a:solidFill>
            <a:prstDash val="sysDash"/>
          </a:ln>
        </p:spPr>
        <p:txBody>
          <a:bodyPr wrap="square">
            <a:spAutoFit/>
          </a:bodyPr>
          <a:lstStyle/>
          <a:p>
            <a:r>
              <a:rPr lang="en-IN" sz="1600" b="0" dirty="0" err="1">
                <a:solidFill>
                  <a:srgbClr val="B392F0"/>
                </a:solidFill>
                <a:effectLst/>
                <a:latin typeface="Consolas" panose="020B0609020204030204" pitchFamily="49" charset="0"/>
              </a:rPr>
              <a:t>localtime_r</a:t>
            </a:r>
            <a:r>
              <a:rPr lang="en-IN" sz="1600" dirty="0">
                <a:solidFill>
                  <a:srgbClr val="B392F0"/>
                </a:solidFill>
                <a:latin typeface="Consolas" panose="020B0609020204030204" pitchFamily="49" charset="0"/>
              </a:rPr>
              <a:t>() </a:t>
            </a:r>
            <a:r>
              <a:rPr lang="en-US" sz="1600" dirty="0"/>
              <a:t>function is the </a:t>
            </a:r>
            <a:r>
              <a:rPr lang="en-US" sz="1600" dirty="0" err="1"/>
              <a:t>restartable</a:t>
            </a:r>
            <a:r>
              <a:rPr lang="en-US" sz="1600" dirty="0"/>
              <a:t> version of </a:t>
            </a:r>
            <a:r>
              <a:rPr lang="en-US" sz="1600" dirty="0" err="1">
                <a:solidFill>
                  <a:srgbClr val="B392F0"/>
                </a:solidFill>
                <a:latin typeface="Consolas" panose="020B0609020204030204" pitchFamily="49" charset="0"/>
              </a:rPr>
              <a:t>localtime</a:t>
            </a:r>
            <a:r>
              <a:rPr lang="en-US" sz="1600" dirty="0">
                <a:solidFill>
                  <a:srgbClr val="B392F0"/>
                </a:solidFill>
                <a:latin typeface="Consolas" panose="020B0609020204030204" pitchFamily="49" charset="0"/>
              </a:rPr>
              <a:t>(). </a:t>
            </a:r>
            <a:r>
              <a:rPr lang="en-US" sz="1600" dirty="0"/>
              <a:t>It is the same as </a:t>
            </a:r>
            <a:r>
              <a:rPr lang="en-US" sz="1600" dirty="0" err="1"/>
              <a:t>localtime</a:t>
            </a:r>
            <a:r>
              <a:rPr lang="en-US" sz="1600" dirty="0"/>
              <a:t>() except that it passes in the place to store the returned structure </a:t>
            </a:r>
            <a:r>
              <a:rPr lang="en-IN" sz="1600" b="0" dirty="0">
                <a:solidFill>
                  <a:srgbClr val="FF0000"/>
                </a:solidFill>
                <a:effectLst/>
                <a:latin typeface="Consolas" panose="020B0609020204030204" pitchFamily="49" charset="0"/>
              </a:rPr>
              <a:t>time</a:t>
            </a:r>
            <a:r>
              <a:rPr lang="en-US" sz="1600" dirty="0"/>
              <a:t>.</a:t>
            </a:r>
            <a:endParaRPr lang="en-IN" sz="1600" dirty="0"/>
          </a:p>
        </p:txBody>
      </p:sp>
      <p:sp>
        <p:nvSpPr>
          <p:cNvPr id="9" name="TextBox 8">
            <a:extLst>
              <a:ext uri="{FF2B5EF4-FFF2-40B4-BE49-F238E27FC236}">
                <a16:creationId xmlns:a16="http://schemas.microsoft.com/office/drawing/2014/main" id="{B528E888-D09E-4CF4-8A47-9BA455324FFF}"/>
              </a:ext>
            </a:extLst>
          </p:cNvPr>
          <p:cNvSpPr txBox="1"/>
          <p:nvPr/>
        </p:nvSpPr>
        <p:spPr>
          <a:xfrm>
            <a:off x="0" y="1519371"/>
            <a:ext cx="6796585" cy="923330"/>
          </a:xfrm>
          <a:prstGeom prst="rect">
            <a:avLst/>
          </a:prstGeom>
          <a:noFill/>
          <a:ln>
            <a:solidFill>
              <a:schemeClr val="tx1"/>
            </a:solidFill>
            <a:prstDash val="dash"/>
          </a:ln>
        </p:spPr>
        <p:txBody>
          <a:bodyPr wrap="square">
            <a:spAutoFit/>
          </a:bodyPr>
          <a:lstStyle/>
          <a:p>
            <a:r>
              <a:rPr lang="en-IN" sz="1800" b="0" dirty="0" err="1">
                <a:solidFill>
                  <a:srgbClr val="B392F0"/>
                </a:solidFill>
                <a:effectLst/>
                <a:latin typeface="Consolas" panose="020B0609020204030204" pitchFamily="49" charset="0"/>
              </a:rPr>
              <a:t>strftime</a:t>
            </a:r>
            <a:r>
              <a:rPr lang="en-IN" dirty="0">
                <a:solidFill>
                  <a:srgbClr val="B392F0"/>
                </a:solidFill>
                <a:latin typeface="Consolas" panose="020B0609020204030204" pitchFamily="49" charset="0"/>
              </a:rPr>
              <a:t>() </a:t>
            </a:r>
            <a:r>
              <a:rPr lang="en-US" b="0" i="0" dirty="0">
                <a:effectLst/>
                <a:latin typeface="urw-din"/>
              </a:rPr>
              <a:t>function formats the broken-down time (</a:t>
            </a:r>
            <a:r>
              <a:rPr lang="en-US" b="0" i="0" dirty="0">
                <a:solidFill>
                  <a:srgbClr val="FF0000"/>
                </a:solidFill>
                <a:effectLst/>
                <a:latin typeface="Consolas" panose="020B0609020204030204" pitchFamily="49" charset="0"/>
              </a:rPr>
              <a:t>time</a:t>
            </a:r>
            <a:r>
              <a:rPr lang="en-US" b="0" i="0" dirty="0">
                <a:effectLst/>
                <a:latin typeface="urw-din"/>
              </a:rPr>
              <a:t>)  according to the formatting rules specified in format and store it in character array </a:t>
            </a:r>
            <a:r>
              <a:rPr lang="en-US" b="0" i="0" dirty="0" err="1">
                <a:solidFill>
                  <a:srgbClr val="FF0000"/>
                </a:solidFill>
                <a:effectLst/>
                <a:latin typeface="Consolas" panose="020B0609020204030204" pitchFamily="49" charset="0"/>
              </a:rPr>
              <a:t>datestring</a:t>
            </a:r>
            <a:r>
              <a:rPr lang="en-US" b="0" i="0" dirty="0">
                <a:effectLst/>
                <a:latin typeface="urw-din"/>
              </a:rPr>
              <a:t>.</a:t>
            </a:r>
            <a:endParaRPr lang="en-IN" dirty="0"/>
          </a:p>
        </p:txBody>
      </p:sp>
      <p:sp>
        <p:nvSpPr>
          <p:cNvPr id="11" name="TextBox 10">
            <a:extLst>
              <a:ext uri="{FF2B5EF4-FFF2-40B4-BE49-F238E27FC236}">
                <a16:creationId xmlns:a16="http://schemas.microsoft.com/office/drawing/2014/main" id="{31D4C9D0-89C9-48D6-9900-F10088D5568F}"/>
              </a:ext>
            </a:extLst>
          </p:cNvPr>
          <p:cNvSpPr txBox="1"/>
          <p:nvPr/>
        </p:nvSpPr>
        <p:spPr>
          <a:xfrm>
            <a:off x="-1" y="2527086"/>
            <a:ext cx="6796585" cy="2031325"/>
          </a:xfrm>
          <a:prstGeom prst="rect">
            <a:avLst/>
          </a:prstGeom>
          <a:noFill/>
          <a:ln>
            <a:solidFill>
              <a:schemeClr val="tx1"/>
            </a:solidFill>
            <a:prstDash val="dash"/>
          </a:ln>
        </p:spPr>
        <p:txBody>
          <a:bodyPr wrap="square">
            <a:spAutoFit/>
          </a:bodyPr>
          <a:lstStyle/>
          <a:p>
            <a:r>
              <a:rPr lang="en-IN" sz="1800" b="0" dirty="0">
                <a:solidFill>
                  <a:srgbClr val="B392F0"/>
                </a:solidFill>
                <a:effectLst/>
                <a:latin typeface="Consolas" panose="020B0609020204030204" pitchFamily="49" charset="0"/>
              </a:rPr>
              <a:t>S_ISLNK() </a:t>
            </a:r>
            <a:r>
              <a:rPr lang="en-US" dirty="0"/>
              <a:t>to check whether a file has a symbolic link or not.</a:t>
            </a:r>
          </a:p>
          <a:p>
            <a:r>
              <a:rPr lang="en-US" dirty="0"/>
              <a:t>If it is symbolic link then we use </a:t>
            </a:r>
            <a:r>
              <a:rPr lang="en-US" dirty="0" err="1">
                <a:solidFill>
                  <a:schemeClr val="accent2"/>
                </a:solidFill>
                <a:latin typeface="Consolas" panose="020B0609020204030204" pitchFamily="49" charset="0"/>
              </a:rPr>
              <a:t>readlink</a:t>
            </a:r>
            <a:r>
              <a:rPr lang="en-US" dirty="0">
                <a:solidFill>
                  <a:schemeClr val="accent2"/>
                </a:solidFill>
                <a:latin typeface="Consolas" panose="020B0609020204030204" pitchFamily="49" charset="0"/>
              </a:rPr>
              <a:t>() </a:t>
            </a:r>
            <a:r>
              <a:rPr lang="en-US" dirty="0"/>
              <a:t>which places the contents of the symbolic link pathname(</a:t>
            </a:r>
            <a:r>
              <a:rPr lang="en-US" dirty="0">
                <a:solidFill>
                  <a:srgbClr val="FF0000"/>
                </a:solidFill>
                <a:latin typeface="Consolas" panose="020B0609020204030204" pitchFamily="49" charset="0"/>
              </a:rPr>
              <a:t>s</a:t>
            </a:r>
            <a:r>
              <a:rPr lang="en-US" dirty="0"/>
              <a:t>) in the buffer (</a:t>
            </a:r>
            <a:r>
              <a:rPr lang="en-IN" sz="1800" b="0" dirty="0" err="1">
                <a:solidFill>
                  <a:srgbClr val="FF0000"/>
                </a:solidFill>
                <a:effectLst/>
                <a:latin typeface="Consolas" panose="020B0609020204030204" pitchFamily="49" charset="0"/>
              </a:rPr>
              <a:t>link_to</a:t>
            </a:r>
            <a:r>
              <a:rPr lang="en-IN" sz="1800" b="0" dirty="0">
                <a:effectLst/>
                <a:latin typeface="Consolas" panose="020B0609020204030204" pitchFamily="49" charset="0"/>
              </a:rPr>
              <a:t>)</a:t>
            </a:r>
            <a:r>
              <a:rPr lang="en-US" dirty="0"/>
              <a:t>, which has size </a:t>
            </a:r>
            <a:r>
              <a:rPr lang="en-US" dirty="0">
                <a:solidFill>
                  <a:srgbClr val="FF0000"/>
                </a:solidFill>
                <a:latin typeface="Consolas" panose="020B0609020204030204" pitchFamily="49" charset="0"/>
              </a:rPr>
              <a:t>PATH_MAX</a:t>
            </a:r>
            <a:r>
              <a:rPr lang="en-US" dirty="0"/>
              <a:t>.  </a:t>
            </a:r>
            <a:r>
              <a:rPr lang="en-US" dirty="0" err="1"/>
              <a:t>readlink</a:t>
            </a:r>
            <a:r>
              <a:rPr lang="en-US" dirty="0"/>
              <a:t>() does not append a null byte to buffer.  It will truncate the contents (to a length of </a:t>
            </a:r>
            <a:r>
              <a:rPr lang="en-US" dirty="0">
                <a:solidFill>
                  <a:srgbClr val="FF0000"/>
                </a:solidFill>
                <a:latin typeface="Consolas" panose="020B0609020204030204" pitchFamily="49" charset="0"/>
              </a:rPr>
              <a:t>PATH_MAX</a:t>
            </a:r>
            <a:r>
              <a:rPr lang="en-US" dirty="0"/>
              <a:t> characters), in case the buffer is too small to hold all of the contents.</a:t>
            </a:r>
          </a:p>
        </p:txBody>
      </p:sp>
      <p:sp>
        <p:nvSpPr>
          <p:cNvPr id="12" name="TextBox 11">
            <a:extLst>
              <a:ext uri="{FF2B5EF4-FFF2-40B4-BE49-F238E27FC236}">
                <a16:creationId xmlns:a16="http://schemas.microsoft.com/office/drawing/2014/main" id="{64C4F276-49C4-4DA2-AA36-1640DC775CAC}"/>
              </a:ext>
            </a:extLst>
          </p:cNvPr>
          <p:cNvSpPr txBox="1"/>
          <p:nvPr/>
        </p:nvSpPr>
        <p:spPr>
          <a:xfrm>
            <a:off x="0" y="5022711"/>
            <a:ext cx="6479275" cy="1658018"/>
          </a:xfrm>
          <a:prstGeom prst="rect">
            <a:avLst/>
          </a:prstGeom>
          <a:noFill/>
          <a:ln>
            <a:solidFill>
              <a:schemeClr val="tx1"/>
            </a:solidFill>
            <a:prstDash val="dash"/>
          </a:ln>
        </p:spPr>
        <p:txBody>
          <a:bodyPr wrap="square">
            <a:spAutoFit/>
          </a:bodyPr>
          <a:lstStyle/>
          <a:p>
            <a:pPr>
              <a:lnSpc>
                <a:spcPct val="115000"/>
              </a:lnSpc>
            </a:pPr>
            <a:r>
              <a:rPr lang="en-IN" dirty="0" err="1">
                <a:solidFill>
                  <a:srgbClr val="B392F0"/>
                </a:solidFill>
                <a:latin typeface="Consolas" panose="020B0609020204030204" pitchFamily="49" charset="0"/>
              </a:rPr>
              <a:t>c</a:t>
            </a:r>
            <a:r>
              <a:rPr lang="en-IN" b="0" dirty="0" err="1">
                <a:solidFill>
                  <a:srgbClr val="B392F0"/>
                </a:solidFill>
                <a:effectLst/>
                <a:latin typeface="Consolas" panose="020B0609020204030204" pitchFamily="49" charset="0"/>
              </a:rPr>
              <a:t>losedir</a:t>
            </a:r>
            <a:r>
              <a:rPr lang="en-IN" dirty="0">
                <a:solidFill>
                  <a:srgbClr val="B392F0"/>
                </a:solidFill>
                <a:latin typeface="Consolas" panose="020B0609020204030204" pitchFamily="49" charset="0"/>
              </a:rPr>
              <a:t>()</a:t>
            </a:r>
            <a:r>
              <a:rPr lang="en-IN" sz="1600" dirty="0">
                <a:solidFill>
                  <a:srgbClr val="B392F0"/>
                </a:solidFill>
                <a:latin typeface="Consolas" panose="020B0609020204030204" pitchFamily="49" charset="0"/>
              </a:rPr>
              <a:t> </a:t>
            </a:r>
            <a:r>
              <a:rPr lang="en-IN" sz="1800" dirty="0">
                <a:effectLst/>
                <a:latin typeface="Arial" panose="020B0604020202020204" pitchFamily="34" charset="0"/>
                <a:ea typeface="Arial" panose="020B0604020202020204" pitchFamily="34" charset="0"/>
              </a:rPr>
              <a:t>closes the directory stream referred to by the argument </a:t>
            </a:r>
            <a:r>
              <a:rPr lang="en-IN" b="0" dirty="0" err="1">
                <a:solidFill>
                  <a:srgbClr val="FF0000"/>
                </a:solidFill>
                <a:effectLst/>
                <a:latin typeface="Consolas" panose="020B0609020204030204" pitchFamily="49" charset="0"/>
              </a:rPr>
              <a:t>open_directory</a:t>
            </a:r>
            <a:r>
              <a:rPr lang="en-IN" sz="1800" dirty="0">
                <a:effectLst/>
                <a:latin typeface="Arial" panose="020B0604020202020204" pitchFamily="34" charset="0"/>
                <a:ea typeface="Arial" panose="020B0604020202020204" pitchFamily="34" charset="0"/>
              </a:rPr>
              <a:t>. Upon return, the value of </a:t>
            </a:r>
            <a:r>
              <a:rPr lang="en-IN" sz="1800" i="1" dirty="0">
                <a:effectLst/>
                <a:latin typeface="Arial" panose="020B0604020202020204" pitchFamily="34" charset="0"/>
                <a:ea typeface="Arial" panose="020B0604020202020204" pitchFamily="34" charset="0"/>
              </a:rPr>
              <a:t>argument</a:t>
            </a:r>
            <a:r>
              <a:rPr lang="en-IN" sz="1800" dirty="0">
                <a:effectLst/>
                <a:latin typeface="Arial" panose="020B0604020202020204" pitchFamily="34" charset="0"/>
                <a:ea typeface="Arial" panose="020B0604020202020204" pitchFamily="34" charset="0"/>
              </a:rPr>
              <a:t> may no longer point to an accessible object of the type </a:t>
            </a:r>
            <a:r>
              <a:rPr lang="en-IN" sz="1800" b="1" dirty="0">
                <a:effectLst/>
                <a:latin typeface="Arial" panose="020B0604020202020204" pitchFamily="34" charset="0"/>
                <a:ea typeface="Arial" panose="020B0604020202020204" pitchFamily="34" charset="0"/>
              </a:rPr>
              <a:t>DIR</a:t>
            </a:r>
            <a:r>
              <a:rPr lang="en-IN" sz="1800" dirty="0">
                <a:effectLst/>
                <a:latin typeface="Arial" panose="020B0604020202020204" pitchFamily="34" charset="0"/>
                <a:ea typeface="Arial" panose="020B0604020202020204" pitchFamily="34" charset="0"/>
              </a:rPr>
              <a:t>. If a file descriptor is used to implement type </a:t>
            </a:r>
            <a:r>
              <a:rPr lang="en-IN" sz="1800" b="1" dirty="0">
                <a:effectLst/>
                <a:latin typeface="Arial" panose="020B0604020202020204" pitchFamily="34" charset="0"/>
                <a:ea typeface="Arial" panose="020B0604020202020204" pitchFamily="34" charset="0"/>
              </a:rPr>
              <a:t>DIR</a:t>
            </a:r>
            <a:r>
              <a:rPr lang="en-IN" sz="1800" dirty="0">
                <a:effectLst/>
                <a:latin typeface="Arial" panose="020B0604020202020204" pitchFamily="34" charset="0"/>
                <a:ea typeface="Arial" panose="020B0604020202020204" pitchFamily="34" charset="0"/>
              </a:rPr>
              <a:t>, that file descriptor shall be closed.</a:t>
            </a:r>
          </a:p>
        </p:txBody>
      </p:sp>
      <p:pic>
        <p:nvPicPr>
          <p:cNvPr id="2" name="1">
            <a:hlinkClick r:id="" action="ppaction://media"/>
            <a:extLst>
              <a:ext uri="{FF2B5EF4-FFF2-40B4-BE49-F238E27FC236}">
                <a16:creationId xmlns:a16="http://schemas.microsoft.com/office/drawing/2014/main" id="{43FC16E8-6F42-4A73-A88F-B7CF948474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3690" y="3412"/>
            <a:ext cx="577755" cy="577755"/>
          </a:xfrm>
          <a:prstGeom prst="rect">
            <a:avLst/>
          </a:prstGeom>
        </p:spPr>
      </p:pic>
    </p:spTree>
    <p:extLst>
      <p:ext uri="{BB962C8B-B14F-4D97-AF65-F5344CB8AC3E}">
        <p14:creationId xmlns:p14="http://schemas.microsoft.com/office/powerpoint/2010/main" val="1446006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7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00CB035-B614-4F45-BD5A-A8DFB8745564}"/>
              </a:ext>
            </a:extLst>
          </p:cNvPr>
          <p:cNvGrpSpPr/>
          <p:nvPr/>
        </p:nvGrpSpPr>
        <p:grpSpPr>
          <a:xfrm>
            <a:off x="1" y="1494972"/>
            <a:ext cx="8969828" cy="5363028"/>
            <a:chOff x="-548507" y="477868"/>
            <a:chExt cx="11570449" cy="6357177"/>
          </a:xfrm>
        </p:grpSpPr>
        <p:sp>
          <p:nvSpPr>
            <p:cNvPr id="4" name="Freeform: Shape 3">
              <a:extLst>
                <a:ext uri="{FF2B5EF4-FFF2-40B4-BE49-F238E27FC236}">
                  <a16:creationId xmlns:a16="http://schemas.microsoft.com/office/drawing/2014/main" id="{CCF159F3-1207-4DAE-BA8D-AD353A6E6F7D}"/>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4878EB5A-F848-4D23-89DF-D120700B56C8}"/>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4889C9A1-C10A-4F4A-AC40-75EA01698162}"/>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872CE4A6-B5CB-4261-A983-492CC71FB856}"/>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516ED9C5-8999-4F46-8DE3-A12AF52942AD}"/>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dirty="0"/>
            </a:p>
          </p:txBody>
        </p:sp>
        <p:grpSp>
          <p:nvGrpSpPr>
            <p:cNvPr id="9" name="Group 8">
              <a:extLst>
                <a:ext uri="{FF2B5EF4-FFF2-40B4-BE49-F238E27FC236}">
                  <a16:creationId xmlns:a16="http://schemas.microsoft.com/office/drawing/2014/main" id="{A7B93816-14D5-4F77-B0A4-30B9531B7158}"/>
                </a:ext>
              </a:extLst>
            </p:cNvPr>
            <p:cNvGrpSpPr/>
            <p:nvPr/>
          </p:nvGrpSpPr>
          <p:grpSpPr>
            <a:xfrm>
              <a:off x="1606" y="6382978"/>
              <a:ext cx="413937" cy="115242"/>
              <a:chOff x="5955" y="6353672"/>
              <a:chExt cx="413937" cy="115242"/>
            </a:xfrm>
          </p:grpSpPr>
          <p:sp>
            <p:nvSpPr>
              <p:cNvPr id="14" name="Rectangle: Rounded Corners 13">
                <a:extLst>
                  <a:ext uri="{FF2B5EF4-FFF2-40B4-BE49-F238E27FC236}">
                    <a16:creationId xmlns:a16="http://schemas.microsoft.com/office/drawing/2014/main" id="{F2425A79-0176-4ED4-B47F-6C257BA543A9}"/>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Rounded Corners 14">
                <a:extLst>
                  <a:ext uri="{FF2B5EF4-FFF2-40B4-BE49-F238E27FC236}">
                    <a16:creationId xmlns:a16="http://schemas.microsoft.com/office/drawing/2014/main" id="{2D4D3877-5D65-465A-B118-1B171565800E}"/>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9E791E4A-E707-4161-AA84-9F2719D23A54}"/>
                </a:ext>
              </a:extLst>
            </p:cNvPr>
            <p:cNvGrpSpPr/>
            <p:nvPr/>
          </p:nvGrpSpPr>
          <p:grpSpPr>
            <a:xfrm>
              <a:off x="9855291" y="6381600"/>
              <a:ext cx="885989" cy="115242"/>
              <a:chOff x="5955" y="6353672"/>
              <a:chExt cx="413937" cy="115242"/>
            </a:xfrm>
          </p:grpSpPr>
          <p:sp>
            <p:nvSpPr>
              <p:cNvPr id="12" name="Rectangle: Rounded Corners 11">
                <a:extLst>
                  <a:ext uri="{FF2B5EF4-FFF2-40B4-BE49-F238E27FC236}">
                    <a16:creationId xmlns:a16="http://schemas.microsoft.com/office/drawing/2014/main" id="{26831BB7-AD61-497D-9C13-90E84BFC1AB0}"/>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15038177-5756-4BC5-A668-EA7539B5AEC3}"/>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id="{808B9071-BD80-48D9-AEDF-E2EE43D257E4}"/>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7" name="Text Placeholder 1">
            <a:extLst>
              <a:ext uri="{FF2B5EF4-FFF2-40B4-BE49-F238E27FC236}">
                <a16:creationId xmlns:a16="http://schemas.microsoft.com/office/drawing/2014/main" id="{85551CE7-91D5-4D13-9057-44501313845E}"/>
              </a:ext>
            </a:extLst>
          </p:cNvPr>
          <p:cNvSpPr txBox="1">
            <a:spLocks/>
          </p:cNvSpPr>
          <p:nvPr/>
        </p:nvSpPr>
        <p:spPr>
          <a:xfrm>
            <a:off x="6559881" y="3026918"/>
            <a:ext cx="55964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4800" b="1" dirty="0">
                <a:gradFill flip="none" rotWithShape="1">
                  <a:gsLst>
                    <a:gs pos="0">
                      <a:schemeClr val="accent1"/>
                    </a:gs>
                    <a:gs pos="70000">
                      <a:schemeClr val="accent3"/>
                    </a:gs>
                    <a:gs pos="35000">
                      <a:schemeClr val="accent2"/>
                    </a:gs>
                    <a:gs pos="100000">
                      <a:schemeClr val="accent4"/>
                    </a:gs>
                  </a:gsLst>
                  <a:lin ang="0" scaled="1"/>
                  <a:tileRect/>
                </a:gradFill>
              </a:rPr>
              <a:t>3. Output Screenshots</a:t>
            </a:r>
          </a:p>
        </p:txBody>
      </p:sp>
    </p:spTree>
    <p:extLst>
      <p:ext uri="{BB962C8B-B14F-4D97-AF65-F5344CB8AC3E}">
        <p14:creationId xmlns:p14="http://schemas.microsoft.com/office/powerpoint/2010/main" val="38031771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7A969A-308E-4937-B2FC-C3706A725009}"/>
              </a:ext>
            </a:extLst>
          </p:cNvPr>
          <p:cNvSpPr>
            <a:spLocks noGrp="1"/>
          </p:cNvSpPr>
          <p:nvPr>
            <p:ph type="body" sz="quarter" idx="10"/>
          </p:nvPr>
        </p:nvSpPr>
        <p:spPr/>
        <p:txBody>
          <a:bodyPr/>
          <a:lstStyle/>
          <a:p>
            <a:endParaRPr lang="en-IN"/>
          </a:p>
        </p:txBody>
      </p:sp>
      <p:pic>
        <p:nvPicPr>
          <p:cNvPr id="4" name="Picture 3">
            <a:extLst>
              <a:ext uri="{FF2B5EF4-FFF2-40B4-BE49-F238E27FC236}">
                <a16:creationId xmlns:a16="http://schemas.microsoft.com/office/drawing/2014/main" id="{D7E8EAFD-70B0-4734-82A2-CF69B210A7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821713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DA4B3B7-191A-46E9-9E53-0AB08EC86A32}"/>
              </a:ext>
            </a:extLst>
          </p:cNvPr>
          <p:cNvSpPr>
            <a:spLocks noGrp="1"/>
          </p:cNvSpPr>
          <p:nvPr>
            <p:ph type="body" sz="quarter" idx="10"/>
          </p:nvPr>
        </p:nvSpPr>
        <p:spPr/>
        <p:txBody>
          <a:bodyPr/>
          <a:lstStyle/>
          <a:p>
            <a:endParaRPr lang="en-IN"/>
          </a:p>
        </p:txBody>
      </p:sp>
      <p:pic>
        <p:nvPicPr>
          <p:cNvPr id="4" name="Picture 3">
            <a:extLst>
              <a:ext uri="{FF2B5EF4-FFF2-40B4-BE49-F238E27FC236}">
                <a16:creationId xmlns:a16="http://schemas.microsoft.com/office/drawing/2014/main" id="{031F78A4-25F5-41B1-A186-487CCDFCB9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4281902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q1">
            <a:hlinkClick r:id="" action="ppaction://media"/>
            <a:extLst>
              <a:ext uri="{FF2B5EF4-FFF2-40B4-BE49-F238E27FC236}">
                <a16:creationId xmlns:a16="http://schemas.microsoft.com/office/drawing/2014/main" id="{BD1CBA3E-7F95-4A59-8144-0084D3DCAB9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88"/>
            <a:ext cx="12192000" cy="6854825"/>
          </a:xfrm>
          <a:prstGeom prst="rect">
            <a:avLst/>
          </a:prstGeom>
        </p:spPr>
      </p:pic>
    </p:spTree>
    <p:extLst>
      <p:ext uri="{BB962C8B-B14F-4D97-AF65-F5344CB8AC3E}">
        <p14:creationId xmlns:p14="http://schemas.microsoft.com/office/powerpoint/2010/main" val="3358737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0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AABF4D6E-E364-43D9-8969-0F02CE3DF7DF}"/>
              </a:ext>
            </a:extLst>
          </p:cNvPr>
          <p:cNvSpPr txBox="1"/>
          <p:nvPr/>
        </p:nvSpPr>
        <p:spPr>
          <a:xfrm>
            <a:off x="8811435" y="0"/>
            <a:ext cx="3380565" cy="830997"/>
          </a:xfrm>
          <a:prstGeom prst="rect">
            <a:avLst/>
          </a:prstGeom>
          <a:noFill/>
        </p:spPr>
        <p:txBody>
          <a:bodyPr wrap="square" rtlCol="0" anchor="ctr">
            <a:spAutoFit/>
          </a:bodyPr>
          <a:lstStyle/>
          <a:p>
            <a:r>
              <a:rPr lang="en-US" altLang="ko-KR" sz="4800" b="1" dirty="0">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rPr>
              <a:t>Question 1</a:t>
            </a:r>
            <a:endParaRPr lang="ko-KR" altLang="en-US" sz="4800" b="1" dirty="0">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endParaRPr>
          </a:p>
        </p:txBody>
      </p:sp>
      <p:sp>
        <p:nvSpPr>
          <p:cNvPr id="2" name="TextBox 1">
            <a:extLst>
              <a:ext uri="{FF2B5EF4-FFF2-40B4-BE49-F238E27FC236}">
                <a16:creationId xmlns:a16="http://schemas.microsoft.com/office/drawing/2014/main" id="{A1A67C0C-D15B-47F8-A08E-5F49B9A4708E}"/>
              </a:ext>
            </a:extLst>
          </p:cNvPr>
          <p:cNvSpPr txBox="1"/>
          <p:nvPr/>
        </p:nvSpPr>
        <p:spPr>
          <a:xfrm>
            <a:off x="5732584" y="1382286"/>
            <a:ext cx="6459416" cy="4093428"/>
          </a:xfrm>
          <a:prstGeom prst="rect">
            <a:avLst/>
          </a:prstGeom>
          <a:noFill/>
        </p:spPr>
        <p:txBody>
          <a:bodyPr wrap="square" rtlCol="0">
            <a:spAutoFit/>
          </a:bodyPr>
          <a:lstStyle/>
          <a:p>
            <a:r>
              <a:rPr lang="en-US" sz="2000" dirty="0"/>
              <a:t>☞ copy the code fragment on the directory slide</a:t>
            </a:r>
          </a:p>
          <a:p>
            <a:r>
              <a:rPr lang="en-US" sz="2000" dirty="0"/>
              <a:t>to write a ‘mini-ls’ program</a:t>
            </a:r>
          </a:p>
          <a:p>
            <a:r>
              <a:rPr lang="en-US" sz="2000" dirty="0"/>
              <a:t>☞ it should list the file pointed to by its program first</a:t>
            </a:r>
          </a:p>
          <a:p>
            <a:r>
              <a:rPr lang="en-US" sz="2000" dirty="0"/>
              <a:t>argument (argv[1])</a:t>
            </a:r>
          </a:p>
          <a:p>
            <a:r>
              <a:rPr lang="en-US" sz="2000" dirty="0"/>
              <a:t>☞ compile and run it</a:t>
            </a:r>
          </a:p>
          <a:p>
            <a:r>
              <a:rPr lang="en-US" sz="2000" dirty="0"/>
              <a:t>☞ now modify it to use stat on each file</a:t>
            </a:r>
          </a:p>
          <a:p>
            <a:r>
              <a:rPr lang="en-US" sz="2000" dirty="0"/>
              <a:t>☞ get it to add a slash ’/’ to the end of directories</a:t>
            </a:r>
          </a:p>
          <a:p>
            <a:r>
              <a:rPr lang="en-US" sz="2000" dirty="0"/>
              <a:t>☞ use your imagination to add other status info!</a:t>
            </a:r>
          </a:p>
          <a:p>
            <a:r>
              <a:rPr lang="en-US" sz="2000" dirty="0"/>
              <a:t>☞ compile and run again</a:t>
            </a:r>
          </a:p>
          <a:p>
            <a:r>
              <a:rPr lang="en-US" sz="2000" dirty="0"/>
              <a:t>☞ if you have time, try adding a ‘-L’ option</a:t>
            </a:r>
          </a:p>
          <a:p>
            <a:r>
              <a:rPr lang="en-US" sz="2000" dirty="0"/>
              <a:t>when the ‘-L’ option is given, your program</a:t>
            </a:r>
          </a:p>
          <a:p>
            <a:r>
              <a:rPr lang="en-US" sz="2000" dirty="0"/>
              <a:t>should give the details of symbolic links themselves</a:t>
            </a:r>
          </a:p>
          <a:p>
            <a:r>
              <a:rPr lang="en-US" sz="2000" dirty="0"/>
              <a:t>as the ‘-L’ option does for the real ls</a:t>
            </a:r>
            <a:endParaRPr lang="en-IN" sz="2000" dirty="0"/>
          </a:p>
        </p:txBody>
      </p:sp>
    </p:spTree>
    <p:extLst>
      <p:ext uri="{BB962C8B-B14F-4D97-AF65-F5344CB8AC3E}">
        <p14:creationId xmlns:p14="http://schemas.microsoft.com/office/powerpoint/2010/main" val="2528272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F8EF26-7AD5-4E7F-95B3-9A57CF80C483}"/>
              </a:ext>
            </a:extLst>
          </p:cNvPr>
          <p:cNvSpPr txBox="1"/>
          <p:nvPr/>
        </p:nvSpPr>
        <p:spPr>
          <a:xfrm>
            <a:off x="1" y="2169346"/>
            <a:ext cx="12191999" cy="2215991"/>
          </a:xfrm>
          <a:prstGeom prst="rect">
            <a:avLst/>
          </a:prstGeom>
          <a:noFill/>
        </p:spPr>
        <p:txBody>
          <a:bodyPr wrap="square" rtlCol="0" anchor="ctr">
            <a:spAutoFit/>
          </a:bodyPr>
          <a:lstStyle/>
          <a:p>
            <a:pPr algn="ctr"/>
            <a:r>
              <a:rPr lang="en-US" altLang="ko-KR" sz="13800" b="1" dirty="0">
                <a:ln w="57150">
                  <a:solidFill>
                    <a:schemeClr val="bg1"/>
                  </a:solidFill>
                </a:ln>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rPr>
              <a:t>THANK YOU</a:t>
            </a:r>
            <a:endParaRPr lang="ko-KR" altLang="en-US" sz="13800" b="1" dirty="0">
              <a:ln w="57150">
                <a:solidFill>
                  <a:schemeClr val="bg1"/>
                </a:solidFill>
              </a:ln>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endParaRPr>
          </a:p>
        </p:txBody>
      </p:sp>
    </p:spTree>
    <p:extLst>
      <p:ext uri="{BB962C8B-B14F-4D97-AF65-F5344CB8AC3E}">
        <p14:creationId xmlns:p14="http://schemas.microsoft.com/office/powerpoint/2010/main" val="821656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BB3ACD-39D6-4B07-B165-F979837486AA}"/>
              </a:ext>
            </a:extLst>
          </p:cNvPr>
          <p:cNvSpPr>
            <a:spLocks noGrp="1"/>
          </p:cNvSpPr>
          <p:nvPr>
            <p:ph type="body" sz="quarter" idx="10"/>
          </p:nvPr>
        </p:nvSpPr>
        <p:spPr>
          <a:xfrm>
            <a:off x="309401" y="1078329"/>
            <a:ext cx="11573197" cy="724247"/>
          </a:xfrm>
        </p:spPr>
        <p:txBody>
          <a:bodyPr/>
          <a:lstStyle/>
          <a:p>
            <a:r>
              <a:rPr lang="en-US" dirty="0"/>
              <a:t>Group - 6</a:t>
            </a:r>
          </a:p>
        </p:txBody>
      </p:sp>
      <p:grpSp>
        <p:nvGrpSpPr>
          <p:cNvPr id="19" name="Group 18">
            <a:extLst>
              <a:ext uri="{FF2B5EF4-FFF2-40B4-BE49-F238E27FC236}">
                <a16:creationId xmlns:a16="http://schemas.microsoft.com/office/drawing/2014/main" id="{7D97FAD5-94B0-4457-BD41-A9DBB9B74DC3}"/>
              </a:ext>
            </a:extLst>
          </p:cNvPr>
          <p:cNvGrpSpPr/>
          <p:nvPr/>
        </p:nvGrpSpPr>
        <p:grpSpPr>
          <a:xfrm>
            <a:off x="4997329" y="4561100"/>
            <a:ext cx="2197343" cy="1476409"/>
            <a:chOff x="884392" y="3806224"/>
            <a:chExt cx="2292846" cy="1493513"/>
          </a:xfrm>
        </p:grpSpPr>
        <p:grpSp>
          <p:nvGrpSpPr>
            <p:cNvPr id="3" name="그룹 4">
              <a:extLst>
                <a:ext uri="{FF2B5EF4-FFF2-40B4-BE49-F238E27FC236}">
                  <a16:creationId xmlns:a16="http://schemas.microsoft.com/office/drawing/2014/main" id="{3BF3796F-A5F7-4EDC-B144-6A0732630A7C}"/>
                </a:ext>
              </a:extLst>
            </p:cNvPr>
            <p:cNvGrpSpPr/>
            <p:nvPr/>
          </p:nvGrpSpPr>
          <p:grpSpPr>
            <a:xfrm>
              <a:off x="884392" y="3806224"/>
              <a:ext cx="2292846" cy="1493513"/>
              <a:chOff x="919228" y="3823327"/>
              <a:chExt cx="2292846" cy="2213593"/>
            </a:xfrm>
          </p:grpSpPr>
          <p:sp>
            <p:nvSpPr>
              <p:cNvPr id="4" name="Rectangle 3">
                <a:extLst>
                  <a:ext uri="{FF2B5EF4-FFF2-40B4-BE49-F238E27FC236}">
                    <a16:creationId xmlns:a16="http://schemas.microsoft.com/office/drawing/2014/main" id="{93738039-3089-4420-8854-BE1A976F2797}"/>
                  </a:ext>
                </a:extLst>
              </p:cNvPr>
              <p:cNvSpPr/>
              <p:nvPr userDrawn="1"/>
            </p:nvSpPr>
            <p:spPr>
              <a:xfrm>
                <a:off x="919228" y="3823327"/>
                <a:ext cx="2292846" cy="3600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Rectangle 4">
                <a:extLst>
                  <a:ext uri="{FF2B5EF4-FFF2-40B4-BE49-F238E27FC236}">
                    <a16:creationId xmlns:a16="http://schemas.microsoft.com/office/drawing/2014/main" id="{95DC914D-08B3-4B0D-9CA0-6F86CB424878}"/>
                  </a:ext>
                </a:extLst>
              </p:cNvPr>
              <p:cNvSpPr/>
              <p:nvPr userDrawn="1"/>
            </p:nvSpPr>
            <p:spPr>
              <a:xfrm>
                <a:off x="919228"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Rectangle 5">
                <a:extLst>
                  <a:ext uri="{FF2B5EF4-FFF2-40B4-BE49-F238E27FC236}">
                    <a16:creationId xmlns:a16="http://schemas.microsoft.com/office/drawing/2014/main" id="{B2F77D19-650D-4C17-8114-3CC5905DC5A9}"/>
                  </a:ext>
                </a:extLst>
              </p:cNvPr>
              <p:cNvSpPr/>
              <p:nvPr userDrawn="1"/>
            </p:nvSpPr>
            <p:spPr>
              <a:xfrm>
                <a:off x="919228"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31" name="Text Placeholder 4">
              <a:extLst>
                <a:ext uri="{FF2B5EF4-FFF2-40B4-BE49-F238E27FC236}">
                  <a16:creationId xmlns:a16="http://schemas.microsoft.com/office/drawing/2014/main" id="{9402A76C-627E-4910-952B-9617234E0EAB}"/>
                </a:ext>
              </a:extLst>
            </p:cNvPr>
            <p:cNvSpPr txBox="1">
              <a:spLocks/>
            </p:cNvSpPr>
            <p:nvPr/>
          </p:nvSpPr>
          <p:spPr>
            <a:xfrm>
              <a:off x="1023208"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Avneesh </a:t>
              </a:r>
              <a:r>
                <a:rPr lang="en-US" altLang="ko-KR" dirty="0">
                  <a:solidFill>
                    <a:schemeClr val="accent1"/>
                  </a:solidFill>
                </a:rPr>
                <a:t>Kumar</a:t>
              </a:r>
            </a:p>
          </p:txBody>
        </p:sp>
        <p:sp>
          <p:nvSpPr>
            <p:cNvPr id="32" name="Text Placeholder 5">
              <a:extLst>
                <a:ext uri="{FF2B5EF4-FFF2-40B4-BE49-F238E27FC236}">
                  <a16:creationId xmlns:a16="http://schemas.microsoft.com/office/drawing/2014/main" id="{3992B2FA-7D4A-4754-8829-86828462B6F3}"/>
                </a:ext>
              </a:extLst>
            </p:cNvPr>
            <p:cNvSpPr txBox="1">
              <a:spLocks/>
            </p:cNvSpPr>
            <p:nvPr/>
          </p:nvSpPr>
          <p:spPr>
            <a:xfrm>
              <a:off x="1023208"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IIB2019010</a:t>
              </a:r>
            </a:p>
          </p:txBody>
        </p:sp>
      </p:grpSp>
      <p:grpSp>
        <p:nvGrpSpPr>
          <p:cNvPr id="21" name="Group 20">
            <a:extLst>
              <a:ext uri="{FF2B5EF4-FFF2-40B4-BE49-F238E27FC236}">
                <a16:creationId xmlns:a16="http://schemas.microsoft.com/office/drawing/2014/main" id="{B81C8112-C777-499E-AABD-6AAB47FA9752}"/>
              </a:ext>
            </a:extLst>
          </p:cNvPr>
          <p:cNvGrpSpPr/>
          <p:nvPr/>
        </p:nvGrpSpPr>
        <p:grpSpPr>
          <a:xfrm>
            <a:off x="8578074" y="4561100"/>
            <a:ext cx="2197344" cy="1476409"/>
            <a:chOff x="3590890" y="3823328"/>
            <a:chExt cx="2292846" cy="1476409"/>
          </a:xfrm>
        </p:grpSpPr>
        <p:grpSp>
          <p:nvGrpSpPr>
            <p:cNvPr id="7" name="그룹 1">
              <a:extLst>
                <a:ext uri="{FF2B5EF4-FFF2-40B4-BE49-F238E27FC236}">
                  <a16:creationId xmlns:a16="http://schemas.microsoft.com/office/drawing/2014/main" id="{E68B0C68-5B7E-4146-AA32-693C82EE7D9E}"/>
                </a:ext>
              </a:extLst>
            </p:cNvPr>
            <p:cNvGrpSpPr/>
            <p:nvPr/>
          </p:nvGrpSpPr>
          <p:grpSpPr>
            <a:xfrm>
              <a:off x="3590890" y="3823328"/>
              <a:ext cx="2292846" cy="1476409"/>
              <a:chOff x="3362631" y="3823327"/>
              <a:chExt cx="2292846" cy="2213593"/>
            </a:xfrm>
          </p:grpSpPr>
          <p:sp>
            <p:nvSpPr>
              <p:cNvPr id="8" name="Rectangle 7">
                <a:extLst>
                  <a:ext uri="{FF2B5EF4-FFF2-40B4-BE49-F238E27FC236}">
                    <a16:creationId xmlns:a16="http://schemas.microsoft.com/office/drawing/2014/main" id="{2E88D10F-8CA9-4B7D-A334-ABAC7F9C1298}"/>
                  </a:ext>
                </a:extLst>
              </p:cNvPr>
              <p:cNvSpPr/>
              <p:nvPr userDrawn="1"/>
            </p:nvSpPr>
            <p:spPr>
              <a:xfrm>
                <a:off x="3362631" y="3823327"/>
                <a:ext cx="2292846" cy="3600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9" name="Rectangle 8">
                <a:extLst>
                  <a:ext uri="{FF2B5EF4-FFF2-40B4-BE49-F238E27FC236}">
                    <a16:creationId xmlns:a16="http://schemas.microsoft.com/office/drawing/2014/main" id="{C1E88377-6DC3-4204-9110-E0747AA1D88F}"/>
                  </a:ext>
                </a:extLst>
              </p:cNvPr>
              <p:cNvSpPr/>
              <p:nvPr userDrawn="1"/>
            </p:nvSpPr>
            <p:spPr>
              <a:xfrm>
                <a:off x="3362631"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0" name="Rectangle 9">
                <a:extLst>
                  <a:ext uri="{FF2B5EF4-FFF2-40B4-BE49-F238E27FC236}">
                    <a16:creationId xmlns:a16="http://schemas.microsoft.com/office/drawing/2014/main" id="{BC1ACE0A-7353-470B-8341-E84CEB5FBBC2}"/>
                  </a:ext>
                </a:extLst>
              </p:cNvPr>
              <p:cNvSpPr/>
              <p:nvPr userDrawn="1"/>
            </p:nvSpPr>
            <p:spPr>
              <a:xfrm>
                <a:off x="3362631"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34" name="Text Placeholder 9">
              <a:extLst>
                <a:ext uri="{FF2B5EF4-FFF2-40B4-BE49-F238E27FC236}">
                  <a16:creationId xmlns:a16="http://schemas.microsoft.com/office/drawing/2014/main" id="{56B09660-A026-4794-AF98-4905B0989EFD}"/>
                </a:ext>
              </a:extLst>
            </p:cNvPr>
            <p:cNvSpPr txBox="1">
              <a:spLocks/>
            </p:cNvSpPr>
            <p:nvPr/>
          </p:nvSpPr>
          <p:spPr>
            <a:xfrm>
              <a:off x="3741442"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Divy </a:t>
              </a:r>
              <a:r>
                <a:rPr lang="en-US" altLang="ko-KR" dirty="0">
                  <a:solidFill>
                    <a:schemeClr val="accent2"/>
                  </a:solidFill>
                </a:rPr>
                <a:t>Agarwal</a:t>
              </a:r>
              <a:endParaRPr lang="en-US" dirty="0">
                <a:solidFill>
                  <a:schemeClr val="accent2"/>
                </a:solidFill>
              </a:endParaRPr>
            </a:p>
          </p:txBody>
        </p:sp>
        <p:sp>
          <p:nvSpPr>
            <p:cNvPr id="35" name="Text Placeholder 10">
              <a:extLst>
                <a:ext uri="{FF2B5EF4-FFF2-40B4-BE49-F238E27FC236}">
                  <a16:creationId xmlns:a16="http://schemas.microsoft.com/office/drawing/2014/main" id="{1A8D4BAD-AB3B-46EA-B625-A98F1321128C}"/>
                </a:ext>
              </a:extLst>
            </p:cNvPr>
            <p:cNvSpPr txBox="1">
              <a:spLocks/>
            </p:cNvSpPr>
            <p:nvPr/>
          </p:nvSpPr>
          <p:spPr>
            <a:xfrm>
              <a:off x="3741442"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IIT2019211</a:t>
              </a:r>
              <a:endParaRPr lang="en-US" dirty="0"/>
            </a:p>
          </p:txBody>
        </p:sp>
      </p:grpSp>
      <p:grpSp>
        <p:nvGrpSpPr>
          <p:cNvPr id="43" name="Group 42">
            <a:extLst>
              <a:ext uri="{FF2B5EF4-FFF2-40B4-BE49-F238E27FC236}">
                <a16:creationId xmlns:a16="http://schemas.microsoft.com/office/drawing/2014/main" id="{8B6516E1-63F2-4298-879D-890FBA796DA1}"/>
              </a:ext>
            </a:extLst>
          </p:cNvPr>
          <p:cNvGrpSpPr/>
          <p:nvPr/>
        </p:nvGrpSpPr>
        <p:grpSpPr>
          <a:xfrm>
            <a:off x="1416584" y="4561100"/>
            <a:ext cx="2197344" cy="1476409"/>
            <a:chOff x="6297388" y="3823328"/>
            <a:chExt cx="2292846" cy="1476409"/>
          </a:xfrm>
        </p:grpSpPr>
        <p:grpSp>
          <p:nvGrpSpPr>
            <p:cNvPr id="15" name="그룹 2">
              <a:extLst>
                <a:ext uri="{FF2B5EF4-FFF2-40B4-BE49-F238E27FC236}">
                  <a16:creationId xmlns:a16="http://schemas.microsoft.com/office/drawing/2014/main" id="{8EC8981E-8DA1-4961-B18B-FAD57EA0ABCF}"/>
                </a:ext>
              </a:extLst>
            </p:cNvPr>
            <p:cNvGrpSpPr/>
            <p:nvPr/>
          </p:nvGrpSpPr>
          <p:grpSpPr>
            <a:xfrm>
              <a:off x="6297388" y="3823328"/>
              <a:ext cx="2292846" cy="1476409"/>
              <a:chOff x="6200676" y="3823327"/>
              <a:chExt cx="2292846" cy="2213593"/>
            </a:xfrm>
          </p:grpSpPr>
          <p:sp>
            <p:nvSpPr>
              <p:cNvPr id="16" name="Rectangle 15">
                <a:extLst>
                  <a:ext uri="{FF2B5EF4-FFF2-40B4-BE49-F238E27FC236}">
                    <a16:creationId xmlns:a16="http://schemas.microsoft.com/office/drawing/2014/main" id="{4217E321-ECAB-4F54-876D-8E36143F1F1A}"/>
                  </a:ext>
                </a:extLst>
              </p:cNvPr>
              <p:cNvSpPr/>
              <p:nvPr userDrawn="1"/>
            </p:nvSpPr>
            <p:spPr>
              <a:xfrm>
                <a:off x="6200676" y="3823327"/>
                <a:ext cx="2292846" cy="3600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7" name="Rectangle 16">
                <a:extLst>
                  <a:ext uri="{FF2B5EF4-FFF2-40B4-BE49-F238E27FC236}">
                    <a16:creationId xmlns:a16="http://schemas.microsoft.com/office/drawing/2014/main" id="{63AAD522-069C-4423-9695-77FE822062AA}"/>
                  </a:ext>
                </a:extLst>
              </p:cNvPr>
              <p:cNvSpPr/>
              <p:nvPr userDrawn="1"/>
            </p:nvSpPr>
            <p:spPr>
              <a:xfrm>
                <a:off x="6200676"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8" name="Rectangle 17">
                <a:extLst>
                  <a:ext uri="{FF2B5EF4-FFF2-40B4-BE49-F238E27FC236}">
                    <a16:creationId xmlns:a16="http://schemas.microsoft.com/office/drawing/2014/main" id="{8E5C730E-5624-4BC1-8D7F-09E7C7541BB5}"/>
                  </a:ext>
                </a:extLst>
              </p:cNvPr>
              <p:cNvSpPr/>
              <p:nvPr userDrawn="1"/>
            </p:nvSpPr>
            <p:spPr>
              <a:xfrm>
                <a:off x="6200676"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37" name="Text Placeholder 14">
              <a:extLst>
                <a:ext uri="{FF2B5EF4-FFF2-40B4-BE49-F238E27FC236}">
                  <a16:creationId xmlns:a16="http://schemas.microsoft.com/office/drawing/2014/main" id="{170B49CB-62E5-4C8C-986F-DE18455200E0}"/>
                </a:ext>
              </a:extLst>
            </p:cNvPr>
            <p:cNvSpPr txBox="1">
              <a:spLocks/>
            </p:cNvSpPr>
            <p:nvPr/>
          </p:nvSpPr>
          <p:spPr>
            <a:xfrm>
              <a:off x="6459676"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Ambika </a:t>
              </a:r>
              <a:r>
                <a:rPr lang="en-US" altLang="ko-KR" dirty="0">
                  <a:solidFill>
                    <a:schemeClr val="accent3"/>
                  </a:solidFill>
                </a:rPr>
                <a:t>Singh</a:t>
              </a:r>
              <a:r>
                <a:rPr lang="en-US" altLang="ko-KR" dirty="0"/>
                <a:t> </a:t>
              </a:r>
              <a:endParaRPr lang="en-US" dirty="0">
                <a:solidFill>
                  <a:schemeClr val="accent3"/>
                </a:solidFill>
              </a:endParaRPr>
            </a:p>
          </p:txBody>
        </p:sp>
        <p:sp>
          <p:nvSpPr>
            <p:cNvPr id="38" name="Text Placeholder 15">
              <a:extLst>
                <a:ext uri="{FF2B5EF4-FFF2-40B4-BE49-F238E27FC236}">
                  <a16:creationId xmlns:a16="http://schemas.microsoft.com/office/drawing/2014/main" id="{0A5BE9D5-23EC-4EBB-B0BB-DB7559EAA373}"/>
                </a:ext>
              </a:extLst>
            </p:cNvPr>
            <p:cNvSpPr txBox="1">
              <a:spLocks/>
            </p:cNvSpPr>
            <p:nvPr/>
          </p:nvSpPr>
          <p:spPr>
            <a:xfrm>
              <a:off x="6459676"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IIB2019017</a:t>
              </a:r>
            </a:p>
          </p:txBody>
        </p:sp>
      </p:grpSp>
      <p:grpSp>
        <p:nvGrpSpPr>
          <p:cNvPr id="44" name="Group 43">
            <a:extLst>
              <a:ext uri="{FF2B5EF4-FFF2-40B4-BE49-F238E27FC236}">
                <a16:creationId xmlns:a16="http://schemas.microsoft.com/office/drawing/2014/main" id="{2C302112-1530-4A47-AC6E-A966DBE32765}"/>
              </a:ext>
            </a:extLst>
          </p:cNvPr>
          <p:cNvGrpSpPr/>
          <p:nvPr/>
        </p:nvGrpSpPr>
        <p:grpSpPr>
          <a:xfrm>
            <a:off x="7171444" y="2484469"/>
            <a:ext cx="2197344" cy="1476409"/>
            <a:chOff x="9003886" y="3823328"/>
            <a:chExt cx="2292846" cy="1476409"/>
          </a:xfrm>
        </p:grpSpPr>
        <p:grpSp>
          <p:nvGrpSpPr>
            <p:cNvPr id="11" name="그룹 3">
              <a:extLst>
                <a:ext uri="{FF2B5EF4-FFF2-40B4-BE49-F238E27FC236}">
                  <a16:creationId xmlns:a16="http://schemas.microsoft.com/office/drawing/2014/main" id="{18397524-361D-4D4D-B5D1-0CA9B46E92BF}"/>
                </a:ext>
              </a:extLst>
            </p:cNvPr>
            <p:cNvGrpSpPr/>
            <p:nvPr/>
          </p:nvGrpSpPr>
          <p:grpSpPr>
            <a:xfrm>
              <a:off x="9003886" y="3823328"/>
              <a:ext cx="2292846" cy="1476409"/>
              <a:chOff x="9038721" y="3823327"/>
              <a:chExt cx="2292846" cy="2213593"/>
            </a:xfrm>
          </p:grpSpPr>
          <p:sp>
            <p:nvSpPr>
              <p:cNvPr id="12" name="Rectangle 11">
                <a:extLst>
                  <a:ext uri="{FF2B5EF4-FFF2-40B4-BE49-F238E27FC236}">
                    <a16:creationId xmlns:a16="http://schemas.microsoft.com/office/drawing/2014/main" id="{2CF228CB-9D41-4613-9422-BDBDD7672A51}"/>
                  </a:ext>
                </a:extLst>
              </p:cNvPr>
              <p:cNvSpPr/>
              <p:nvPr userDrawn="1"/>
            </p:nvSpPr>
            <p:spPr>
              <a:xfrm>
                <a:off x="9038721" y="3823327"/>
                <a:ext cx="2292846" cy="3600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3" name="Rectangle 12">
                <a:extLst>
                  <a:ext uri="{FF2B5EF4-FFF2-40B4-BE49-F238E27FC236}">
                    <a16:creationId xmlns:a16="http://schemas.microsoft.com/office/drawing/2014/main" id="{3E70ABBF-1A35-4615-8C6F-8ECCD5B92BA0}"/>
                  </a:ext>
                </a:extLst>
              </p:cNvPr>
              <p:cNvSpPr/>
              <p:nvPr userDrawn="1"/>
            </p:nvSpPr>
            <p:spPr>
              <a:xfrm>
                <a:off x="9038721"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4" name="Rectangle 13">
                <a:extLst>
                  <a:ext uri="{FF2B5EF4-FFF2-40B4-BE49-F238E27FC236}">
                    <a16:creationId xmlns:a16="http://schemas.microsoft.com/office/drawing/2014/main" id="{6B34518A-9FC1-46F0-884B-B09E79B0A4E7}"/>
                  </a:ext>
                </a:extLst>
              </p:cNvPr>
              <p:cNvSpPr/>
              <p:nvPr userDrawn="1"/>
            </p:nvSpPr>
            <p:spPr>
              <a:xfrm>
                <a:off x="9038721"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40" name="Text Placeholder 19">
              <a:extLst>
                <a:ext uri="{FF2B5EF4-FFF2-40B4-BE49-F238E27FC236}">
                  <a16:creationId xmlns:a16="http://schemas.microsoft.com/office/drawing/2014/main" id="{F9B3203D-AA53-49DF-A8A7-EC24A11A1548}"/>
                </a:ext>
              </a:extLst>
            </p:cNvPr>
            <p:cNvSpPr txBox="1">
              <a:spLocks/>
            </p:cNvSpPr>
            <p:nvPr/>
          </p:nvSpPr>
          <p:spPr>
            <a:xfrm>
              <a:off x="9177910"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Aditya </a:t>
              </a:r>
              <a:r>
                <a:rPr lang="en-US" altLang="ko-KR" dirty="0">
                  <a:solidFill>
                    <a:schemeClr val="accent4"/>
                  </a:solidFill>
                </a:rPr>
                <a:t>Aggarwal</a:t>
              </a:r>
              <a:endParaRPr lang="en-US" dirty="0">
                <a:solidFill>
                  <a:schemeClr val="accent4"/>
                </a:solidFill>
              </a:endParaRPr>
            </a:p>
          </p:txBody>
        </p:sp>
        <p:sp>
          <p:nvSpPr>
            <p:cNvPr id="41" name="Text Placeholder 20">
              <a:extLst>
                <a:ext uri="{FF2B5EF4-FFF2-40B4-BE49-F238E27FC236}">
                  <a16:creationId xmlns:a16="http://schemas.microsoft.com/office/drawing/2014/main" id="{08E725E6-C256-4B69-8171-A93C6E62070A}"/>
                </a:ext>
              </a:extLst>
            </p:cNvPr>
            <p:cNvSpPr txBox="1">
              <a:spLocks/>
            </p:cNvSpPr>
            <p:nvPr/>
          </p:nvSpPr>
          <p:spPr>
            <a:xfrm>
              <a:off x="9177910"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IIT2019210</a:t>
              </a:r>
              <a:endParaRPr lang="en-US" dirty="0"/>
            </a:p>
          </p:txBody>
        </p:sp>
      </p:grpSp>
      <p:grpSp>
        <p:nvGrpSpPr>
          <p:cNvPr id="47" name="Group 46">
            <a:extLst>
              <a:ext uri="{FF2B5EF4-FFF2-40B4-BE49-F238E27FC236}">
                <a16:creationId xmlns:a16="http://schemas.microsoft.com/office/drawing/2014/main" id="{E4150666-9368-49E1-AF2D-BFEC60A1B210}"/>
              </a:ext>
            </a:extLst>
          </p:cNvPr>
          <p:cNvGrpSpPr/>
          <p:nvPr/>
        </p:nvGrpSpPr>
        <p:grpSpPr>
          <a:xfrm>
            <a:off x="2823214" y="2484469"/>
            <a:ext cx="2197344" cy="1476409"/>
            <a:chOff x="3590890" y="3823328"/>
            <a:chExt cx="2292846" cy="1476409"/>
          </a:xfrm>
        </p:grpSpPr>
        <p:grpSp>
          <p:nvGrpSpPr>
            <p:cNvPr id="49" name="그룹 1">
              <a:extLst>
                <a:ext uri="{FF2B5EF4-FFF2-40B4-BE49-F238E27FC236}">
                  <a16:creationId xmlns:a16="http://schemas.microsoft.com/office/drawing/2014/main" id="{1BEBBECE-5B4F-473E-B526-21F0BE14D437}"/>
                </a:ext>
              </a:extLst>
            </p:cNvPr>
            <p:cNvGrpSpPr/>
            <p:nvPr/>
          </p:nvGrpSpPr>
          <p:grpSpPr>
            <a:xfrm>
              <a:off x="3590890" y="3823328"/>
              <a:ext cx="2292846" cy="1476409"/>
              <a:chOff x="3362631" y="3823327"/>
              <a:chExt cx="2292846" cy="2213593"/>
            </a:xfrm>
          </p:grpSpPr>
          <p:sp>
            <p:nvSpPr>
              <p:cNvPr id="52" name="Rectangle 51">
                <a:extLst>
                  <a:ext uri="{FF2B5EF4-FFF2-40B4-BE49-F238E27FC236}">
                    <a16:creationId xmlns:a16="http://schemas.microsoft.com/office/drawing/2014/main" id="{9EA31938-317A-43E7-B4D9-BC6F66C24BB1}"/>
                  </a:ext>
                </a:extLst>
              </p:cNvPr>
              <p:cNvSpPr/>
              <p:nvPr userDrawn="1"/>
            </p:nvSpPr>
            <p:spPr>
              <a:xfrm>
                <a:off x="3362631" y="3823327"/>
                <a:ext cx="2292846" cy="3600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3" name="Rectangle 52">
                <a:extLst>
                  <a:ext uri="{FF2B5EF4-FFF2-40B4-BE49-F238E27FC236}">
                    <a16:creationId xmlns:a16="http://schemas.microsoft.com/office/drawing/2014/main" id="{AADD2561-F8AD-496E-A443-BE9B1E0494B0}"/>
                  </a:ext>
                </a:extLst>
              </p:cNvPr>
              <p:cNvSpPr/>
              <p:nvPr userDrawn="1"/>
            </p:nvSpPr>
            <p:spPr>
              <a:xfrm>
                <a:off x="3362631" y="4183368"/>
                <a:ext cx="2292846" cy="1493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4" name="Rectangle 53">
                <a:extLst>
                  <a:ext uri="{FF2B5EF4-FFF2-40B4-BE49-F238E27FC236}">
                    <a16:creationId xmlns:a16="http://schemas.microsoft.com/office/drawing/2014/main" id="{561CC75D-5D87-4A5D-843D-8278863D9162}"/>
                  </a:ext>
                </a:extLst>
              </p:cNvPr>
              <p:cNvSpPr/>
              <p:nvPr userDrawn="1"/>
            </p:nvSpPr>
            <p:spPr>
              <a:xfrm>
                <a:off x="3362631" y="5676880"/>
                <a:ext cx="2292846" cy="3600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50" name="Text Placeholder 9">
              <a:extLst>
                <a:ext uri="{FF2B5EF4-FFF2-40B4-BE49-F238E27FC236}">
                  <a16:creationId xmlns:a16="http://schemas.microsoft.com/office/drawing/2014/main" id="{D49798A4-A68D-469B-ADC9-F5080C1F10D9}"/>
                </a:ext>
              </a:extLst>
            </p:cNvPr>
            <p:cNvSpPr txBox="1">
              <a:spLocks/>
            </p:cNvSpPr>
            <p:nvPr/>
          </p:nvSpPr>
          <p:spPr>
            <a:xfrm>
              <a:off x="3741442" y="4255528"/>
              <a:ext cx="1963266" cy="332978"/>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800" b="0" kern="120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Abhijeet </a:t>
              </a:r>
              <a:r>
                <a:rPr lang="en-US" altLang="ko-KR" dirty="0">
                  <a:solidFill>
                    <a:schemeClr val="accent5"/>
                  </a:solidFill>
                </a:rPr>
                <a:t>Sonkar</a:t>
              </a:r>
              <a:endParaRPr lang="en-US" dirty="0">
                <a:solidFill>
                  <a:schemeClr val="accent5"/>
                </a:solidFill>
              </a:endParaRPr>
            </a:p>
          </p:txBody>
        </p:sp>
        <p:sp>
          <p:nvSpPr>
            <p:cNvPr id="51" name="Text Placeholder 10">
              <a:extLst>
                <a:ext uri="{FF2B5EF4-FFF2-40B4-BE49-F238E27FC236}">
                  <a16:creationId xmlns:a16="http://schemas.microsoft.com/office/drawing/2014/main" id="{FC226649-ACB3-491F-B64F-078762639BF5}"/>
                </a:ext>
              </a:extLst>
            </p:cNvPr>
            <p:cNvSpPr txBox="1">
              <a:spLocks/>
            </p:cNvSpPr>
            <p:nvPr/>
          </p:nvSpPr>
          <p:spPr>
            <a:xfrm>
              <a:off x="3741442" y="4648947"/>
              <a:ext cx="1963266" cy="216024"/>
            </a:xfrm>
            <a:prstGeom prst="rect">
              <a:avLst/>
            </a:prstGeom>
            <a:noFill/>
            <a:ln w="12700">
              <a:noFill/>
            </a:ln>
            <a:effectLst>
              <a:innerShdw blurRad="114300">
                <a:schemeClr val="bg1"/>
              </a:innerShdw>
            </a:effectLst>
          </p:spPr>
          <p:txBody>
            <a:bodyPr lIns="108000" anchor="ctr"/>
            <a:lstStyle>
              <a:lvl1pPr marL="0" indent="0" algn="ctr" defTabSz="914400" rtl="0" eaLnBrk="1" latinLnBrk="1" hangingPunct="1">
                <a:spcBef>
                  <a:spcPct val="20000"/>
                </a:spcBef>
                <a:buFontTx/>
                <a:buNone/>
                <a:defRPr lang="ko-KR" altLang="en-US" sz="1200" b="0" kern="1200" baseline="0" dirty="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IIB2019009</a:t>
              </a:r>
              <a:endParaRPr lang="en-US" dirty="0"/>
            </a:p>
          </p:txBody>
        </p:sp>
      </p:grpSp>
    </p:spTree>
    <p:extLst>
      <p:ext uri="{BB962C8B-B14F-4D97-AF65-F5344CB8AC3E}">
        <p14:creationId xmlns:p14="http://schemas.microsoft.com/office/powerpoint/2010/main" val="141078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8D6579FB-80AA-4EBF-AE14-BA4BC4C2CF12}"/>
              </a:ext>
            </a:extLst>
          </p:cNvPr>
          <p:cNvSpPr txBox="1"/>
          <p:nvPr/>
        </p:nvSpPr>
        <p:spPr>
          <a:xfrm>
            <a:off x="6096001" y="185380"/>
            <a:ext cx="5657456" cy="830997"/>
          </a:xfrm>
          <a:prstGeom prst="rect">
            <a:avLst/>
          </a:prstGeom>
          <a:noFill/>
        </p:spPr>
        <p:txBody>
          <a:bodyPr wrap="square" rtlCol="0" anchor="ctr">
            <a:spAutoFit/>
          </a:bodyPr>
          <a:lstStyle>
            <a:defPPr>
              <a:defRPr lang="en-US"/>
            </a:defPPr>
            <a:lvl1pPr>
              <a:defRPr sz="4800" b="1">
                <a:gradFill flip="none" rotWithShape="1">
                  <a:gsLst>
                    <a:gs pos="0">
                      <a:schemeClr val="accent1"/>
                    </a:gs>
                    <a:gs pos="70000">
                      <a:schemeClr val="accent3"/>
                    </a:gs>
                    <a:gs pos="35000">
                      <a:schemeClr val="accent2"/>
                    </a:gs>
                    <a:gs pos="100000">
                      <a:schemeClr val="accent4"/>
                    </a:gs>
                  </a:gsLst>
                  <a:lin ang="0" scaled="1"/>
                  <a:tileRect/>
                </a:gradFill>
                <a:latin typeface="+mj-lt"/>
                <a:cs typeface="Arial" pitchFamily="34" charset="0"/>
              </a:defRPr>
            </a:lvl1pPr>
          </a:lstStyle>
          <a:p>
            <a:pPr algn="r"/>
            <a:r>
              <a:rPr lang="en-US" altLang="ko-KR" dirty="0">
                <a:gradFill flip="none" rotWithShape="1">
                  <a:gsLst>
                    <a:gs pos="0">
                      <a:schemeClr val="accent1"/>
                    </a:gs>
                    <a:gs pos="70000">
                      <a:schemeClr val="accent3"/>
                    </a:gs>
                    <a:gs pos="35000">
                      <a:schemeClr val="accent2"/>
                    </a:gs>
                    <a:gs pos="100000">
                      <a:schemeClr val="accent4"/>
                    </a:gs>
                  </a:gsLst>
                  <a:lin ang="10800000" scaled="1"/>
                  <a:tileRect/>
                </a:gradFill>
              </a:rPr>
              <a:t>Table of content</a:t>
            </a:r>
            <a:endParaRPr lang="ko-KR" altLang="en-US" dirty="0">
              <a:gradFill flip="none" rotWithShape="1">
                <a:gsLst>
                  <a:gs pos="0">
                    <a:schemeClr val="accent1"/>
                  </a:gs>
                  <a:gs pos="70000">
                    <a:schemeClr val="accent3"/>
                  </a:gs>
                  <a:gs pos="35000">
                    <a:schemeClr val="accent2"/>
                  </a:gs>
                  <a:gs pos="100000">
                    <a:schemeClr val="accent4"/>
                  </a:gs>
                </a:gsLst>
                <a:lin ang="10800000" scaled="1"/>
                <a:tileRect/>
              </a:gradFill>
            </a:endParaRPr>
          </a:p>
        </p:txBody>
      </p:sp>
      <p:sp>
        <p:nvSpPr>
          <p:cNvPr id="11" name="TextBox 10">
            <a:extLst>
              <a:ext uri="{FF2B5EF4-FFF2-40B4-BE49-F238E27FC236}">
                <a16:creationId xmlns:a16="http://schemas.microsoft.com/office/drawing/2014/main" id="{483F24E8-45A3-4924-A003-288F30497EBE}"/>
              </a:ext>
            </a:extLst>
          </p:cNvPr>
          <p:cNvSpPr txBox="1"/>
          <p:nvPr/>
        </p:nvSpPr>
        <p:spPr>
          <a:xfrm>
            <a:off x="6614153" y="1566954"/>
            <a:ext cx="3488745" cy="400110"/>
          </a:xfrm>
          <a:prstGeom prst="rect">
            <a:avLst/>
          </a:prstGeom>
          <a:noFill/>
        </p:spPr>
        <p:txBody>
          <a:bodyPr wrap="square" lIns="108000" rIns="108000" rtlCol="0">
            <a:spAutoFit/>
          </a:bodyPr>
          <a:lstStyle/>
          <a:p>
            <a:r>
              <a:rPr lang="en-GB" altLang="ko-KR" sz="2000" b="1" dirty="0">
                <a:solidFill>
                  <a:schemeClr val="tx1">
                    <a:lumMod val="85000"/>
                    <a:lumOff val="15000"/>
                  </a:schemeClr>
                </a:solidFill>
                <a:cs typeface="Arial" pitchFamily="34" charset="0"/>
              </a:rPr>
              <a:t>Basic Concepts</a:t>
            </a:r>
            <a:endParaRPr lang="ko-KR" altLang="en-US" sz="2000" b="1" dirty="0">
              <a:solidFill>
                <a:schemeClr val="tx1">
                  <a:lumMod val="85000"/>
                  <a:lumOff val="15000"/>
                </a:schemeClr>
              </a:solidFill>
              <a:cs typeface="Arial" pitchFamily="34" charset="0"/>
            </a:endParaRPr>
          </a:p>
        </p:txBody>
      </p:sp>
      <p:cxnSp>
        <p:nvCxnSpPr>
          <p:cNvPr id="14" name="Straight Connector 13">
            <a:extLst>
              <a:ext uri="{FF2B5EF4-FFF2-40B4-BE49-F238E27FC236}">
                <a16:creationId xmlns:a16="http://schemas.microsoft.com/office/drawing/2014/main" id="{7B03CDB2-CE3F-4010-AC14-F00B6E1FF049}"/>
              </a:ext>
            </a:extLst>
          </p:cNvPr>
          <p:cNvCxnSpPr>
            <a:cxnSpLocks/>
          </p:cNvCxnSpPr>
          <p:nvPr/>
        </p:nvCxnSpPr>
        <p:spPr>
          <a:xfrm flipV="1">
            <a:off x="6374367" y="2063166"/>
            <a:ext cx="4328802" cy="26860"/>
          </a:xfrm>
          <a:prstGeom prst="line">
            <a:avLst/>
          </a:prstGeom>
          <a:ln w="25400">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1BFED855-6F48-41D9-B0D2-D691F56D852E}"/>
              </a:ext>
            </a:extLst>
          </p:cNvPr>
          <p:cNvSpPr/>
          <p:nvPr/>
        </p:nvSpPr>
        <p:spPr>
          <a:xfrm>
            <a:off x="5721601" y="1437260"/>
            <a:ext cx="652766" cy="652766"/>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 name="TextBox 8">
            <a:extLst>
              <a:ext uri="{FF2B5EF4-FFF2-40B4-BE49-F238E27FC236}">
                <a16:creationId xmlns:a16="http://schemas.microsoft.com/office/drawing/2014/main" id="{1069C16D-3D41-4840-A60D-52E7B1E94B78}"/>
              </a:ext>
            </a:extLst>
          </p:cNvPr>
          <p:cNvSpPr txBox="1"/>
          <p:nvPr/>
        </p:nvSpPr>
        <p:spPr>
          <a:xfrm>
            <a:off x="5761330" y="1535578"/>
            <a:ext cx="566763" cy="461665"/>
          </a:xfrm>
          <a:prstGeom prst="rect">
            <a:avLst/>
          </a:prstGeom>
          <a:noFill/>
        </p:spPr>
        <p:txBody>
          <a:bodyPr wrap="square" lIns="108000" rIns="108000" rtlCol="0">
            <a:spAutoFit/>
          </a:bodyPr>
          <a:lstStyle/>
          <a:p>
            <a:pPr algn="ctr"/>
            <a:r>
              <a:rPr lang="en-US" altLang="ko-KR" sz="2400" b="1" dirty="0">
                <a:solidFill>
                  <a:schemeClr val="tx1">
                    <a:lumMod val="85000"/>
                    <a:lumOff val="15000"/>
                  </a:schemeClr>
                </a:solidFill>
                <a:cs typeface="Arial" pitchFamily="34" charset="0"/>
              </a:rPr>
              <a:t>01</a:t>
            </a:r>
            <a:endParaRPr lang="ko-KR" altLang="en-US" sz="2400" b="1" dirty="0">
              <a:solidFill>
                <a:schemeClr val="tx1">
                  <a:lumMod val="85000"/>
                  <a:lumOff val="15000"/>
                </a:schemeClr>
              </a:solidFill>
              <a:cs typeface="Arial" pitchFamily="34" charset="0"/>
            </a:endParaRPr>
          </a:p>
        </p:txBody>
      </p:sp>
      <p:sp>
        <p:nvSpPr>
          <p:cNvPr id="25" name="TextBox 24">
            <a:extLst>
              <a:ext uri="{FF2B5EF4-FFF2-40B4-BE49-F238E27FC236}">
                <a16:creationId xmlns:a16="http://schemas.microsoft.com/office/drawing/2014/main" id="{4E681D34-0E05-45D7-911D-3394E94171BE}"/>
              </a:ext>
            </a:extLst>
          </p:cNvPr>
          <p:cNvSpPr txBox="1"/>
          <p:nvPr/>
        </p:nvSpPr>
        <p:spPr>
          <a:xfrm>
            <a:off x="6614153" y="3028890"/>
            <a:ext cx="3488745" cy="400110"/>
          </a:xfrm>
          <a:prstGeom prst="rect">
            <a:avLst/>
          </a:prstGeom>
          <a:noFill/>
        </p:spPr>
        <p:txBody>
          <a:bodyPr wrap="square" lIns="108000" rIns="108000" rtlCol="0">
            <a:spAutoFit/>
          </a:bodyPr>
          <a:lstStyle/>
          <a:p>
            <a:r>
              <a:rPr lang="en-GB" altLang="ko-KR" sz="2000" b="1" dirty="0">
                <a:solidFill>
                  <a:schemeClr val="tx1">
                    <a:lumMod val="85000"/>
                    <a:lumOff val="15000"/>
                  </a:schemeClr>
                </a:solidFill>
                <a:cs typeface="Arial" pitchFamily="34" charset="0"/>
              </a:rPr>
              <a:t>Code and Explanations</a:t>
            </a:r>
            <a:endParaRPr lang="ko-KR" altLang="en-US" sz="2000" b="1" dirty="0">
              <a:solidFill>
                <a:schemeClr val="tx1">
                  <a:lumMod val="85000"/>
                  <a:lumOff val="15000"/>
                </a:schemeClr>
              </a:solidFill>
              <a:cs typeface="Arial" pitchFamily="34" charset="0"/>
            </a:endParaRPr>
          </a:p>
        </p:txBody>
      </p:sp>
      <p:cxnSp>
        <p:nvCxnSpPr>
          <p:cNvPr id="22" name="Straight Connector 21">
            <a:extLst>
              <a:ext uri="{FF2B5EF4-FFF2-40B4-BE49-F238E27FC236}">
                <a16:creationId xmlns:a16="http://schemas.microsoft.com/office/drawing/2014/main" id="{8B8215D2-BAF6-4493-ABCA-4F0EBAF0E035}"/>
              </a:ext>
            </a:extLst>
          </p:cNvPr>
          <p:cNvCxnSpPr>
            <a:cxnSpLocks/>
          </p:cNvCxnSpPr>
          <p:nvPr/>
        </p:nvCxnSpPr>
        <p:spPr>
          <a:xfrm flipV="1">
            <a:off x="6374367" y="3510189"/>
            <a:ext cx="4328802" cy="26860"/>
          </a:xfrm>
          <a:prstGeom prst="line">
            <a:avLst/>
          </a:prstGeom>
          <a:ln w="25400">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10E17FBE-7D1C-48B3-B0D9-6B0DA2A91441}"/>
              </a:ext>
            </a:extLst>
          </p:cNvPr>
          <p:cNvSpPr/>
          <p:nvPr/>
        </p:nvSpPr>
        <p:spPr>
          <a:xfrm>
            <a:off x="5721601" y="2873392"/>
            <a:ext cx="652766" cy="652766"/>
          </a:xfrm>
          <a:prstGeom prst="rect">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4" name="TextBox 23">
            <a:extLst>
              <a:ext uri="{FF2B5EF4-FFF2-40B4-BE49-F238E27FC236}">
                <a16:creationId xmlns:a16="http://schemas.microsoft.com/office/drawing/2014/main" id="{D28D30A2-DC8D-4076-AD6B-50356C9CC4BB}"/>
              </a:ext>
            </a:extLst>
          </p:cNvPr>
          <p:cNvSpPr txBox="1"/>
          <p:nvPr/>
        </p:nvSpPr>
        <p:spPr>
          <a:xfrm>
            <a:off x="5761330" y="2971710"/>
            <a:ext cx="566763" cy="461665"/>
          </a:xfrm>
          <a:prstGeom prst="rect">
            <a:avLst/>
          </a:prstGeom>
          <a:noFill/>
        </p:spPr>
        <p:txBody>
          <a:bodyPr wrap="square" lIns="108000" rIns="108000" rtlCol="0">
            <a:spAutoFit/>
          </a:bodyPr>
          <a:lstStyle/>
          <a:p>
            <a:pPr algn="ctr"/>
            <a:r>
              <a:rPr lang="en-US" altLang="ko-KR" sz="2400" b="1" dirty="0">
                <a:solidFill>
                  <a:schemeClr val="tx1">
                    <a:lumMod val="85000"/>
                    <a:lumOff val="15000"/>
                  </a:schemeClr>
                </a:solidFill>
                <a:cs typeface="Arial" pitchFamily="34" charset="0"/>
              </a:rPr>
              <a:t>02</a:t>
            </a:r>
            <a:endParaRPr lang="ko-KR" altLang="en-US" sz="2400" b="1" dirty="0">
              <a:solidFill>
                <a:schemeClr val="tx1">
                  <a:lumMod val="85000"/>
                  <a:lumOff val="15000"/>
                </a:schemeClr>
              </a:solidFill>
              <a:cs typeface="Arial" pitchFamily="34" charset="0"/>
            </a:endParaRPr>
          </a:p>
        </p:txBody>
      </p:sp>
      <p:sp>
        <p:nvSpPr>
          <p:cNvPr id="33" name="TextBox 32">
            <a:extLst>
              <a:ext uri="{FF2B5EF4-FFF2-40B4-BE49-F238E27FC236}">
                <a16:creationId xmlns:a16="http://schemas.microsoft.com/office/drawing/2014/main" id="{F373EA6B-DC86-4383-B7AA-A8A1324174E9}"/>
              </a:ext>
            </a:extLst>
          </p:cNvPr>
          <p:cNvSpPr txBox="1"/>
          <p:nvPr/>
        </p:nvSpPr>
        <p:spPr>
          <a:xfrm>
            <a:off x="6614153" y="4435852"/>
            <a:ext cx="3488745" cy="400110"/>
          </a:xfrm>
          <a:prstGeom prst="rect">
            <a:avLst/>
          </a:prstGeom>
          <a:noFill/>
        </p:spPr>
        <p:txBody>
          <a:bodyPr wrap="square" lIns="108000" rIns="108000" rtlCol="0">
            <a:spAutoFit/>
          </a:bodyPr>
          <a:lstStyle/>
          <a:p>
            <a:r>
              <a:rPr lang="en-GB" altLang="ko-KR" sz="2000" b="1" dirty="0">
                <a:solidFill>
                  <a:schemeClr val="tx1">
                    <a:lumMod val="85000"/>
                    <a:lumOff val="15000"/>
                  </a:schemeClr>
                </a:solidFill>
                <a:cs typeface="Arial" pitchFamily="34" charset="0"/>
              </a:rPr>
              <a:t>Output Screenshots</a:t>
            </a:r>
            <a:endParaRPr lang="ko-KR" altLang="en-US" sz="2000" b="1" dirty="0">
              <a:solidFill>
                <a:schemeClr val="tx1">
                  <a:lumMod val="85000"/>
                  <a:lumOff val="15000"/>
                </a:schemeClr>
              </a:solidFill>
              <a:cs typeface="Arial" pitchFamily="34" charset="0"/>
            </a:endParaRPr>
          </a:p>
        </p:txBody>
      </p:sp>
      <p:cxnSp>
        <p:nvCxnSpPr>
          <p:cNvPr id="30" name="Straight Connector 29">
            <a:extLst>
              <a:ext uri="{FF2B5EF4-FFF2-40B4-BE49-F238E27FC236}">
                <a16:creationId xmlns:a16="http://schemas.microsoft.com/office/drawing/2014/main" id="{4AF5D44E-6C4E-4F0D-8635-04D8B9510A61}"/>
              </a:ext>
            </a:extLst>
          </p:cNvPr>
          <p:cNvCxnSpPr>
            <a:cxnSpLocks/>
          </p:cNvCxnSpPr>
          <p:nvPr/>
        </p:nvCxnSpPr>
        <p:spPr>
          <a:xfrm flipV="1">
            <a:off x="6374367" y="4932891"/>
            <a:ext cx="4328802" cy="26860"/>
          </a:xfrm>
          <a:prstGeom prst="line">
            <a:avLst/>
          </a:prstGeom>
          <a:ln w="25400">
            <a:solidFill>
              <a:schemeClr val="accent3"/>
            </a:solidFill>
            <a:tailEnd type="ova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96FBECFC-D70E-40B6-BBE9-64B1EFF72164}"/>
              </a:ext>
            </a:extLst>
          </p:cNvPr>
          <p:cNvSpPr/>
          <p:nvPr/>
        </p:nvSpPr>
        <p:spPr>
          <a:xfrm>
            <a:off x="5721601" y="4309524"/>
            <a:ext cx="652766" cy="652766"/>
          </a:xfrm>
          <a:prstGeom prst="rect">
            <a:avLst/>
          </a:prstGeom>
          <a:solidFill>
            <a:schemeClr val="bg1"/>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2" name="TextBox 31">
            <a:extLst>
              <a:ext uri="{FF2B5EF4-FFF2-40B4-BE49-F238E27FC236}">
                <a16:creationId xmlns:a16="http://schemas.microsoft.com/office/drawing/2014/main" id="{384DA8BF-A5B1-4A36-833F-3165BB8570C7}"/>
              </a:ext>
            </a:extLst>
          </p:cNvPr>
          <p:cNvSpPr txBox="1"/>
          <p:nvPr/>
        </p:nvSpPr>
        <p:spPr>
          <a:xfrm>
            <a:off x="5761330" y="4407842"/>
            <a:ext cx="566763" cy="461665"/>
          </a:xfrm>
          <a:prstGeom prst="rect">
            <a:avLst/>
          </a:prstGeom>
          <a:noFill/>
        </p:spPr>
        <p:txBody>
          <a:bodyPr wrap="square" lIns="108000" rIns="108000" rtlCol="0">
            <a:spAutoFit/>
          </a:bodyPr>
          <a:lstStyle/>
          <a:p>
            <a:pPr algn="ctr"/>
            <a:r>
              <a:rPr lang="en-US" altLang="ko-KR" sz="2400" b="1" dirty="0">
                <a:solidFill>
                  <a:schemeClr val="tx1">
                    <a:lumMod val="85000"/>
                    <a:lumOff val="15000"/>
                  </a:schemeClr>
                </a:solidFill>
                <a:cs typeface="Arial" pitchFamily="34" charset="0"/>
              </a:rPr>
              <a:t>03</a:t>
            </a:r>
            <a:endParaRPr lang="ko-KR" altLang="en-US" sz="2400" b="1" dirty="0">
              <a:solidFill>
                <a:schemeClr val="tx1">
                  <a:lumMod val="85000"/>
                  <a:lumOff val="15000"/>
                </a:schemeClr>
              </a:solidFill>
              <a:cs typeface="Arial" pitchFamily="34" charset="0"/>
            </a:endParaRPr>
          </a:p>
        </p:txBody>
      </p:sp>
    </p:spTree>
    <p:extLst>
      <p:ext uri="{BB962C8B-B14F-4D97-AF65-F5344CB8AC3E}">
        <p14:creationId xmlns:p14="http://schemas.microsoft.com/office/powerpoint/2010/main" val="1874815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Oval 1">
            <a:extLst>
              <a:ext uri="{FF2B5EF4-FFF2-40B4-BE49-F238E27FC236}">
                <a16:creationId xmlns:a16="http://schemas.microsoft.com/office/drawing/2014/main" id="{158A0C44-AD31-4844-B4D3-EAD6520623A5}"/>
              </a:ext>
            </a:extLst>
          </p:cNvPr>
          <p:cNvSpPr/>
          <p:nvPr/>
        </p:nvSpPr>
        <p:spPr>
          <a:xfrm>
            <a:off x="2786884" y="2885334"/>
            <a:ext cx="906104" cy="1098232"/>
          </a:xfrm>
          <a:custGeom>
            <a:avLst/>
            <a:gdLst/>
            <a:ahLst/>
            <a:cxnLst/>
            <a:rect l="l" t="t" r="r" b="b"/>
            <a:pathLst>
              <a:path w="3254409" h="3944462">
                <a:moveTo>
                  <a:pt x="1259449" y="3654708"/>
                </a:moveTo>
                <a:lnTo>
                  <a:pt x="2056275" y="3654708"/>
                </a:lnTo>
                <a:lnTo>
                  <a:pt x="2056275" y="3799585"/>
                </a:lnTo>
                <a:cubicBezTo>
                  <a:pt x="2056275" y="3879598"/>
                  <a:pt x="1877900" y="3944462"/>
                  <a:pt x="1657862" y="3944462"/>
                </a:cubicBezTo>
                <a:cubicBezTo>
                  <a:pt x="1437825" y="3944462"/>
                  <a:pt x="1259449" y="3879598"/>
                  <a:pt x="1259449" y="3799585"/>
                </a:cubicBezTo>
                <a:close/>
                <a:moveTo>
                  <a:pt x="1261196" y="3409579"/>
                </a:moveTo>
                <a:lnTo>
                  <a:pt x="2054529" y="3409579"/>
                </a:lnTo>
                <a:cubicBezTo>
                  <a:pt x="2095500" y="3409579"/>
                  <a:pt x="2128714" y="3442793"/>
                  <a:pt x="2128714" y="3483764"/>
                </a:cubicBezTo>
                <a:lnTo>
                  <a:pt x="2128714" y="3516511"/>
                </a:lnTo>
                <a:cubicBezTo>
                  <a:pt x="2128714" y="3557481"/>
                  <a:pt x="2095500" y="3590696"/>
                  <a:pt x="2054529" y="3590696"/>
                </a:cubicBezTo>
                <a:lnTo>
                  <a:pt x="1261196" y="3590696"/>
                </a:lnTo>
                <a:cubicBezTo>
                  <a:pt x="1220225" y="3590696"/>
                  <a:pt x="1187011" y="3557481"/>
                  <a:pt x="1187011" y="3516511"/>
                </a:cubicBezTo>
                <a:lnTo>
                  <a:pt x="1187011" y="3483764"/>
                </a:lnTo>
                <a:cubicBezTo>
                  <a:pt x="1187011" y="3442793"/>
                  <a:pt x="1220225" y="3409579"/>
                  <a:pt x="1261196" y="3409579"/>
                </a:cubicBezTo>
                <a:close/>
                <a:moveTo>
                  <a:pt x="1224976" y="3164451"/>
                </a:moveTo>
                <a:lnTo>
                  <a:pt x="2090747" y="3164451"/>
                </a:lnTo>
                <a:cubicBezTo>
                  <a:pt x="2131719" y="3164451"/>
                  <a:pt x="2164933" y="3197665"/>
                  <a:pt x="2164933" y="3238636"/>
                </a:cubicBezTo>
                <a:lnTo>
                  <a:pt x="2164933" y="3271382"/>
                </a:lnTo>
                <a:cubicBezTo>
                  <a:pt x="2164933" y="3312353"/>
                  <a:pt x="2131719" y="3345567"/>
                  <a:pt x="2090747" y="3345567"/>
                </a:cubicBezTo>
                <a:lnTo>
                  <a:pt x="1224976" y="3345567"/>
                </a:lnTo>
                <a:cubicBezTo>
                  <a:pt x="1184005" y="3345567"/>
                  <a:pt x="1150791" y="3312353"/>
                  <a:pt x="1150791" y="3271382"/>
                </a:cubicBezTo>
                <a:lnTo>
                  <a:pt x="1150791" y="3238636"/>
                </a:lnTo>
                <a:cubicBezTo>
                  <a:pt x="1150791" y="3197665"/>
                  <a:pt x="1184005" y="3164451"/>
                  <a:pt x="1224976" y="3164451"/>
                </a:cubicBezTo>
                <a:close/>
                <a:moveTo>
                  <a:pt x="1188757" y="2919322"/>
                </a:moveTo>
                <a:lnTo>
                  <a:pt x="2126967" y="2919322"/>
                </a:lnTo>
                <a:cubicBezTo>
                  <a:pt x="2167938" y="2919322"/>
                  <a:pt x="2201152" y="2952536"/>
                  <a:pt x="2201152" y="2993507"/>
                </a:cubicBezTo>
                <a:lnTo>
                  <a:pt x="2201152" y="3026254"/>
                </a:lnTo>
                <a:cubicBezTo>
                  <a:pt x="2201152" y="3067224"/>
                  <a:pt x="2167938" y="3100439"/>
                  <a:pt x="2126967" y="3100439"/>
                </a:cubicBezTo>
                <a:lnTo>
                  <a:pt x="1188757" y="3100439"/>
                </a:lnTo>
                <a:cubicBezTo>
                  <a:pt x="1147785" y="3100439"/>
                  <a:pt x="1114571" y="3067224"/>
                  <a:pt x="1114571" y="3026254"/>
                </a:cubicBezTo>
                <a:lnTo>
                  <a:pt x="1114571" y="2993507"/>
                </a:lnTo>
                <a:cubicBezTo>
                  <a:pt x="1114571" y="2952536"/>
                  <a:pt x="1147785" y="2919322"/>
                  <a:pt x="1188757" y="2919322"/>
                </a:cubicBezTo>
                <a:close/>
                <a:moveTo>
                  <a:pt x="1574533" y="1620510"/>
                </a:moveTo>
                <a:cubicBezTo>
                  <a:pt x="1552384" y="1644018"/>
                  <a:pt x="1521864" y="1658080"/>
                  <a:pt x="1488300" y="1658080"/>
                </a:cubicBezTo>
                <a:cubicBezTo>
                  <a:pt x="1460798" y="1658080"/>
                  <a:pt x="1435338" y="1648638"/>
                  <a:pt x="1416032" y="1630675"/>
                </a:cubicBezTo>
                <a:lnTo>
                  <a:pt x="1584647" y="2695264"/>
                </a:lnTo>
                <a:lnTo>
                  <a:pt x="1650915" y="2694732"/>
                </a:lnTo>
                <a:lnTo>
                  <a:pt x="1650915" y="2694695"/>
                </a:lnTo>
                <a:lnTo>
                  <a:pt x="1653298" y="2694714"/>
                </a:lnTo>
                <a:lnTo>
                  <a:pt x="1655679" y="2694695"/>
                </a:lnTo>
                <a:lnTo>
                  <a:pt x="1655679" y="2694732"/>
                </a:lnTo>
                <a:lnTo>
                  <a:pt x="1721162" y="2695258"/>
                </a:lnTo>
                <a:lnTo>
                  <a:pt x="1887727" y="1643609"/>
                </a:lnTo>
                <a:cubicBezTo>
                  <a:pt x="1871593" y="1653234"/>
                  <a:pt x="1852936" y="1658080"/>
                  <a:pt x="1833231" y="1658080"/>
                </a:cubicBezTo>
                <a:cubicBezTo>
                  <a:pt x="1799667" y="1658080"/>
                  <a:pt x="1769147" y="1644018"/>
                  <a:pt x="1746999" y="1620510"/>
                </a:cubicBezTo>
                <a:cubicBezTo>
                  <a:pt x="1724849" y="1644018"/>
                  <a:pt x="1694329" y="1658080"/>
                  <a:pt x="1660766" y="1658080"/>
                </a:cubicBezTo>
                <a:cubicBezTo>
                  <a:pt x="1627202" y="1658080"/>
                  <a:pt x="1596682" y="1644018"/>
                  <a:pt x="1574533" y="1620510"/>
                </a:cubicBezTo>
                <a:close/>
                <a:moveTo>
                  <a:pt x="3254409" y="1194373"/>
                </a:moveTo>
                <a:lnTo>
                  <a:pt x="3254409" y="1446373"/>
                </a:lnTo>
                <a:lnTo>
                  <a:pt x="2894409" y="1395973"/>
                </a:lnTo>
                <a:lnTo>
                  <a:pt x="2894409" y="1244773"/>
                </a:lnTo>
                <a:close/>
                <a:moveTo>
                  <a:pt x="0" y="1194373"/>
                </a:moveTo>
                <a:lnTo>
                  <a:pt x="360000" y="1244773"/>
                </a:lnTo>
                <a:lnTo>
                  <a:pt x="360000" y="1395973"/>
                </a:lnTo>
                <a:lnTo>
                  <a:pt x="0" y="1446373"/>
                </a:lnTo>
                <a:close/>
                <a:moveTo>
                  <a:pt x="1650915" y="686852"/>
                </a:moveTo>
                <a:cubicBezTo>
                  <a:pt x="1164505" y="687423"/>
                  <a:pt x="770387" y="1081929"/>
                  <a:pt x="770387" y="1568485"/>
                </a:cubicBezTo>
                <a:cubicBezTo>
                  <a:pt x="770387" y="1897865"/>
                  <a:pt x="1005466" y="2222947"/>
                  <a:pt x="1190556" y="2371462"/>
                </a:cubicBezTo>
                <a:cubicBezTo>
                  <a:pt x="1274950" y="2469103"/>
                  <a:pt x="1268259" y="2471104"/>
                  <a:pt x="1302554" y="2596072"/>
                </a:cubicBezTo>
                <a:cubicBezTo>
                  <a:pt x="1316217" y="2683697"/>
                  <a:pt x="1288538" y="2692455"/>
                  <a:pt x="1367056" y="2697010"/>
                </a:cubicBezTo>
                <a:lnTo>
                  <a:pt x="1424224" y="2696551"/>
                </a:lnTo>
                <a:lnTo>
                  <a:pt x="1231891" y="1482210"/>
                </a:lnTo>
                <a:cubicBezTo>
                  <a:pt x="1225156" y="1439688"/>
                  <a:pt x="1254167" y="1399758"/>
                  <a:pt x="1296689" y="1393023"/>
                </a:cubicBezTo>
                <a:lnTo>
                  <a:pt x="1299400" y="1392594"/>
                </a:lnTo>
                <a:cubicBezTo>
                  <a:pt x="1338047" y="1386473"/>
                  <a:pt x="1374553" y="1409880"/>
                  <a:pt x="1384555" y="1446557"/>
                </a:cubicBezTo>
                <a:cubicBezTo>
                  <a:pt x="1405249" y="1408365"/>
                  <a:pt x="1444141" y="1384022"/>
                  <a:pt x="1488300" y="1384022"/>
                </a:cubicBezTo>
                <a:cubicBezTo>
                  <a:pt x="1521864" y="1384022"/>
                  <a:pt x="1552384" y="1398085"/>
                  <a:pt x="1574533" y="1421593"/>
                </a:cubicBezTo>
                <a:cubicBezTo>
                  <a:pt x="1596682" y="1398085"/>
                  <a:pt x="1627202" y="1384022"/>
                  <a:pt x="1660766" y="1384022"/>
                </a:cubicBezTo>
                <a:cubicBezTo>
                  <a:pt x="1694329" y="1384022"/>
                  <a:pt x="1724849" y="1398085"/>
                  <a:pt x="1746999" y="1421593"/>
                </a:cubicBezTo>
                <a:cubicBezTo>
                  <a:pt x="1769147" y="1398085"/>
                  <a:pt x="1799667" y="1384022"/>
                  <a:pt x="1833231" y="1384022"/>
                </a:cubicBezTo>
                <a:cubicBezTo>
                  <a:pt x="1870523" y="1384022"/>
                  <a:pt x="1904060" y="1401383"/>
                  <a:pt x="1926459" y="1429718"/>
                </a:cubicBezTo>
                <a:cubicBezTo>
                  <a:pt x="1940429" y="1399945"/>
                  <a:pt x="1972972" y="1382212"/>
                  <a:pt x="2007193" y="1387633"/>
                </a:cubicBezTo>
                <a:lnTo>
                  <a:pt x="2009904" y="1388062"/>
                </a:lnTo>
                <a:cubicBezTo>
                  <a:pt x="2052427" y="1394797"/>
                  <a:pt x="2081437" y="1434727"/>
                  <a:pt x="2074703" y="1477248"/>
                </a:cubicBezTo>
                <a:lnTo>
                  <a:pt x="1881585" y="2696545"/>
                </a:lnTo>
                <a:lnTo>
                  <a:pt x="1939537" y="2697010"/>
                </a:lnTo>
                <a:cubicBezTo>
                  <a:pt x="2018055" y="2692455"/>
                  <a:pt x="1990377" y="2683697"/>
                  <a:pt x="2004039" y="2596072"/>
                </a:cubicBezTo>
                <a:cubicBezTo>
                  <a:pt x="2038334" y="2471104"/>
                  <a:pt x="2031644" y="2469103"/>
                  <a:pt x="2116037" y="2371462"/>
                </a:cubicBezTo>
                <a:cubicBezTo>
                  <a:pt x="2301127" y="2222947"/>
                  <a:pt x="2536206" y="1897865"/>
                  <a:pt x="2536206" y="1568485"/>
                </a:cubicBezTo>
                <a:cubicBezTo>
                  <a:pt x="2536206" y="1081929"/>
                  <a:pt x="2142089" y="687423"/>
                  <a:pt x="1655679" y="686852"/>
                </a:cubicBezTo>
                <a:lnTo>
                  <a:pt x="1655679" y="687071"/>
                </a:lnTo>
                <a:lnTo>
                  <a:pt x="1653298" y="686887"/>
                </a:lnTo>
                <a:lnTo>
                  <a:pt x="1650915" y="687071"/>
                </a:lnTo>
                <a:close/>
                <a:moveTo>
                  <a:pt x="1651270" y="468000"/>
                </a:moveTo>
                <a:lnTo>
                  <a:pt x="1653298" y="468156"/>
                </a:lnTo>
                <a:lnTo>
                  <a:pt x="1655324" y="468000"/>
                </a:lnTo>
                <a:cubicBezTo>
                  <a:pt x="2251596" y="468000"/>
                  <a:pt x="2734970" y="951374"/>
                  <a:pt x="2734970" y="1547647"/>
                </a:cubicBezTo>
                <a:cubicBezTo>
                  <a:pt x="2734970" y="1951147"/>
                  <a:pt x="2446871" y="2349377"/>
                  <a:pt x="2220195" y="2531148"/>
                </a:cubicBezTo>
                <a:cubicBezTo>
                  <a:pt x="2152664" y="2608950"/>
                  <a:pt x="2182466" y="2649832"/>
                  <a:pt x="2167955" y="2751256"/>
                </a:cubicBezTo>
                <a:cubicBezTo>
                  <a:pt x="2130228" y="2829553"/>
                  <a:pt x="2096483" y="2854590"/>
                  <a:pt x="2029795" y="2854590"/>
                </a:cubicBezTo>
                <a:lnTo>
                  <a:pt x="1653298" y="2853242"/>
                </a:lnTo>
                <a:lnTo>
                  <a:pt x="1276798" y="2854590"/>
                </a:lnTo>
                <a:cubicBezTo>
                  <a:pt x="1210112" y="2854590"/>
                  <a:pt x="1176366" y="2829553"/>
                  <a:pt x="1138638" y="2751256"/>
                </a:cubicBezTo>
                <a:cubicBezTo>
                  <a:pt x="1124127" y="2649832"/>
                  <a:pt x="1153930" y="2608950"/>
                  <a:pt x="1086399" y="2531148"/>
                </a:cubicBezTo>
                <a:cubicBezTo>
                  <a:pt x="859722" y="2349377"/>
                  <a:pt x="571623" y="1951147"/>
                  <a:pt x="571623" y="1547647"/>
                </a:cubicBezTo>
                <a:cubicBezTo>
                  <a:pt x="571623" y="951374"/>
                  <a:pt x="1054998" y="468000"/>
                  <a:pt x="1651270" y="468000"/>
                </a:cubicBezTo>
                <a:close/>
                <a:moveTo>
                  <a:pt x="2572549" y="249121"/>
                </a:moveTo>
                <a:lnTo>
                  <a:pt x="2765592" y="411103"/>
                </a:lnTo>
                <a:lnTo>
                  <a:pt x="2495580" y="654483"/>
                </a:lnTo>
                <a:lnTo>
                  <a:pt x="2379754" y="557293"/>
                </a:lnTo>
                <a:close/>
                <a:moveTo>
                  <a:pt x="663986" y="249121"/>
                </a:moveTo>
                <a:lnTo>
                  <a:pt x="856781" y="557293"/>
                </a:lnTo>
                <a:lnTo>
                  <a:pt x="740955" y="654483"/>
                </a:lnTo>
                <a:lnTo>
                  <a:pt x="470943" y="411103"/>
                </a:lnTo>
                <a:close/>
                <a:moveTo>
                  <a:pt x="1527296" y="0"/>
                </a:moveTo>
                <a:lnTo>
                  <a:pt x="1779296" y="0"/>
                </a:lnTo>
                <a:lnTo>
                  <a:pt x="1728896" y="360000"/>
                </a:lnTo>
                <a:lnTo>
                  <a:pt x="1577696" y="36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7112000" y="2885335"/>
            <a:ext cx="5080000" cy="1185606"/>
          </a:xfrm>
        </p:spPr>
        <p:txBody>
          <a:bodyPr/>
          <a:lstStyle/>
          <a:p>
            <a:pPr algn="r"/>
            <a:r>
              <a:rPr lang="en-US" sz="4800" b="1" dirty="0">
                <a:gradFill flip="none" rotWithShape="1">
                  <a:gsLst>
                    <a:gs pos="0">
                      <a:schemeClr val="accent1"/>
                    </a:gs>
                    <a:gs pos="70000">
                      <a:schemeClr val="accent3"/>
                    </a:gs>
                    <a:gs pos="35000">
                      <a:schemeClr val="accent2"/>
                    </a:gs>
                    <a:gs pos="100000">
                      <a:schemeClr val="accent4"/>
                    </a:gs>
                  </a:gsLst>
                  <a:lin ang="0" scaled="1"/>
                  <a:tileRect/>
                </a:gradFill>
              </a:rPr>
              <a:t>1. Basic Concepts</a:t>
            </a:r>
          </a:p>
        </p:txBody>
      </p:sp>
      <p:grpSp>
        <p:nvGrpSpPr>
          <p:cNvPr id="7" name="Group 6">
            <a:extLst>
              <a:ext uri="{FF2B5EF4-FFF2-40B4-BE49-F238E27FC236}">
                <a16:creationId xmlns:a16="http://schemas.microsoft.com/office/drawing/2014/main" id="{09ED4FC3-419C-4D2F-B148-B4BCBD72D5A1}"/>
              </a:ext>
            </a:extLst>
          </p:cNvPr>
          <p:cNvGrpSpPr/>
          <p:nvPr/>
        </p:nvGrpSpPr>
        <p:grpSpPr>
          <a:xfrm>
            <a:off x="-10603" y="137778"/>
            <a:ext cx="5961460" cy="6728858"/>
            <a:chOff x="2139373" y="1568826"/>
            <a:chExt cx="4193197" cy="4732973"/>
          </a:xfrm>
        </p:grpSpPr>
        <p:sp>
          <p:nvSpPr>
            <p:cNvPr id="8" name="Freeform 2">
              <a:extLst>
                <a:ext uri="{FF2B5EF4-FFF2-40B4-BE49-F238E27FC236}">
                  <a16:creationId xmlns:a16="http://schemas.microsoft.com/office/drawing/2014/main" id="{48B993E4-FC77-4F43-B0F1-E27D34C4822F}"/>
                </a:ext>
              </a:extLst>
            </p:cNvPr>
            <p:cNvSpPr/>
            <p:nvPr/>
          </p:nvSpPr>
          <p:spPr>
            <a:xfrm>
              <a:off x="2139373" y="1568826"/>
              <a:ext cx="4193197" cy="4732973"/>
            </a:xfrm>
            <a:custGeom>
              <a:avLst/>
              <a:gdLst>
                <a:gd name="connsiteX0" fmla="*/ 2428875 w 4000500"/>
                <a:gd name="connsiteY0" fmla="*/ 3952875 h 4600575"/>
                <a:gd name="connsiteX1" fmla="*/ 2628900 w 4000500"/>
                <a:gd name="connsiteY1" fmla="*/ 3257550 h 4600575"/>
                <a:gd name="connsiteX2" fmla="*/ 3533775 w 4000500"/>
                <a:gd name="connsiteY2" fmla="*/ 3314700 h 4600575"/>
                <a:gd name="connsiteX3" fmla="*/ 3543300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43300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43300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28900 w 4000500"/>
                <a:gd name="connsiteY1" fmla="*/ 3257550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63178 w 4000500"/>
                <a:gd name="connsiteY3" fmla="*/ 2847975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31427 w 4000500"/>
                <a:gd name="connsiteY4" fmla="*/ 2800019 h 4600575"/>
                <a:gd name="connsiteX5" fmla="*/ 3724275 w 4000500"/>
                <a:gd name="connsiteY5" fmla="*/ 2705100 h 4600575"/>
                <a:gd name="connsiteX6" fmla="*/ 3629025 w 4000500"/>
                <a:gd name="connsiteY6" fmla="*/ 2600325 h 4600575"/>
                <a:gd name="connsiteX7" fmla="*/ 3752850 w 4000500"/>
                <a:gd name="connsiteY7" fmla="*/ 2524125 h 4600575"/>
                <a:gd name="connsiteX8" fmla="*/ 3686175 w 4000500"/>
                <a:gd name="connsiteY8" fmla="*/ 2295525 h 4600575"/>
                <a:gd name="connsiteX9" fmla="*/ 4000500 w 4000500"/>
                <a:gd name="connsiteY9" fmla="*/ 2085975 h 4600575"/>
                <a:gd name="connsiteX10" fmla="*/ 3552825 w 4000500"/>
                <a:gd name="connsiteY10" fmla="*/ 1457325 h 4600575"/>
                <a:gd name="connsiteX11" fmla="*/ 2028825 w 4000500"/>
                <a:gd name="connsiteY11" fmla="*/ 0 h 4600575"/>
                <a:gd name="connsiteX12" fmla="*/ 533400 w 4000500"/>
                <a:gd name="connsiteY12" fmla="*/ 933450 h 4600575"/>
                <a:gd name="connsiteX13" fmla="*/ 1028700 w 4000500"/>
                <a:gd name="connsiteY13" fmla="*/ 2838450 h 4600575"/>
                <a:gd name="connsiteX14" fmla="*/ 0 w 4000500"/>
                <a:gd name="connsiteY14" fmla="*/ 4600575 h 4600575"/>
                <a:gd name="connsiteX15" fmla="*/ 0 w 4000500"/>
                <a:gd name="connsiteY15"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24275 w 4000500"/>
                <a:gd name="connsiteY4" fmla="*/ 2705100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12348 w 4000500"/>
                <a:gd name="connsiteY4" fmla="*/ 2709075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12348 w 4000500"/>
                <a:gd name="connsiteY4" fmla="*/ 2709075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712348 w 4000500"/>
                <a:gd name="connsiteY4" fmla="*/ 2709075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29025 w 4000500"/>
                <a:gd name="connsiteY5" fmla="*/ 2600325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86175 w 4000500"/>
                <a:gd name="connsiteY7" fmla="*/ 2295525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66297 w 4000500"/>
                <a:gd name="connsiteY7" fmla="*/ 2291549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66297 w 4000500"/>
                <a:gd name="connsiteY7" fmla="*/ 2291549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66297 w 4000500"/>
                <a:gd name="connsiteY7" fmla="*/ 2291549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00500"/>
                <a:gd name="connsiteY0" fmla="*/ 3952875 h 4600575"/>
                <a:gd name="connsiteX1" fmla="*/ 2632875 w 4000500"/>
                <a:gd name="connsiteY1" fmla="*/ 3281404 h 4600575"/>
                <a:gd name="connsiteX2" fmla="*/ 3509921 w 4000500"/>
                <a:gd name="connsiteY2" fmla="*/ 3306749 h 4600575"/>
                <a:gd name="connsiteX3" fmla="*/ 3555226 w 4000500"/>
                <a:gd name="connsiteY3" fmla="*/ 2851950 h 4600575"/>
                <a:gd name="connsiteX4" fmla="*/ 3696446 w 4000500"/>
                <a:gd name="connsiteY4" fmla="*/ 2701124 h 4600575"/>
                <a:gd name="connsiteX5" fmla="*/ 3664806 w 4000500"/>
                <a:gd name="connsiteY5" fmla="*/ 2620203 h 4600575"/>
                <a:gd name="connsiteX6" fmla="*/ 3752850 w 4000500"/>
                <a:gd name="connsiteY6" fmla="*/ 2524125 h 4600575"/>
                <a:gd name="connsiteX7" fmla="*/ 3666297 w 4000500"/>
                <a:gd name="connsiteY7" fmla="*/ 2291549 h 4600575"/>
                <a:gd name="connsiteX8" fmla="*/ 4000500 w 4000500"/>
                <a:gd name="connsiteY8" fmla="*/ 2085975 h 4600575"/>
                <a:gd name="connsiteX9" fmla="*/ 3552825 w 4000500"/>
                <a:gd name="connsiteY9" fmla="*/ 1457325 h 4600575"/>
                <a:gd name="connsiteX10" fmla="*/ 2028825 w 4000500"/>
                <a:gd name="connsiteY10" fmla="*/ 0 h 4600575"/>
                <a:gd name="connsiteX11" fmla="*/ 533400 w 4000500"/>
                <a:gd name="connsiteY11" fmla="*/ 933450 h 4600575"/>
                <a:gd name="connsiteX12" fmla="*/ 1028700 w 4000500"/>
                <a:gd name="connsiteY12" fmla="*/ 2838450 h 4600575"/>
                <a:gd name="connsiteX13" fmla="*/ 0 w 4000500"/>
                <a:gd name="connsiteY13" fmla="*/ 4600575 h 4600575"/>
                <a:gd name="connsiteX14" fmla="*/ 0 w 4000500"/>
                <a:gd name="connsiteY14" fmla="*/ 4600575 h 4600575"/>
                <a:gd name="connsiteX0" fmla="*/ 2428875 w 4012427"/>
                <a:gd name="connsiteY0" fmla="*/ 3952875 h 4600575"/>
                <a:gd name="connsiteX1" fmla="*/ 2632875 w 4012427"/>
                <a:gd name="connsiteY1" fmla="*/ 3281404 h 4600575"/>
                <a:gd name="connsiteX2" fmla="*/ 3509921 w 4012427"/>
                <a:gd name="connsiteY2" fmla="*/ 3306749 h 4600575"/>
                <a:gd name="connsiteX3" fmla="*/ 3555226 w 4012427"/>
                <a:gd name="connsiteY3" fmla="*/ 2851950 h 4600575"/>
                <a:gd name="connsiteX4" fmla="*/ 3696446 w 4012427"/>
                <a:gd name="connsiteY4" fmla="*/ 2701124 h 4600575"/>
                <a:gd name="connsiteX5" fmla="*/ 3664806 w 4012427"/>
                <a:gd name="connsiteY5" fmla="*/ 2620203 h 4600575"/>
                <a:gd name="connsiteX6" fmla="*/ 3752850 w 4012427"/>
                <a:gd name="connsiteY6" fmla="*/ 2524125 h 4600575"/>
                <a:gd name="connsiteX7" fmla="*/ 3666297 w 4012427"/>
                <a:gd name="connsiteY7" fmla="*/ 2291549 h 4600575"/>
                <a:gd name="connsiteX8" fmla="*/ 4012427 w 4012427"/>
                <a:gd name="connsiteY8" fmla="*/ 2157537 h 4600575"/>
                <a:gd name="connsiteX9" fmla="*/ 3552825 w 4012427"/>
                <a:gd name="connsiteY9" fmla="*/ 1457325 h 4600575"/>
                <a:gd name="connsiteX10" fmla="*/ 2028825 w 4012427"/>
                <a:gd name="connsiteY10" fmla="*/ 0 h 4600575"/>
                <a:gd name="connsiteX11" fmla="*/ 533400 w 4012427"/>
                <a:gd name="connsiteY11" fmla="*/ 933450 h 4600575"/>
                <a:gd name="connsiteX12" fmla="*/ 1028700 w 4012427"/>
                <a:gd name="connsiteY12" fmla="*/ 2838450 h 4600575"/>
                <a:gd name="connsiteX13" fmla="*/ 0 w 4012427"/>
                <a:gd name="connsiteY13" fmla="*/ 4600575 h 4600575"/>
                <a:gd name="connsiteX14" fmla="*/ 0 w 4012427"/>
                <a:gd name="connsiteY14" fmla="*/ 4600575 h 4600575"/>
                <a:gd name="connsiteX0" fmla="*/ 2428875 w 4012427"/>
                <a:gd name="connsiteY0" fmla="*/ 3952875 h 4600575"/>
                <a:gd name="connsiteX1" fmla="*/ 2632875 w 4012427"/>
                <a:gd name="connsiteY1" fmla="*/ 3281404 h 4600575"/>
                <a:gd name="connsiteX2" fmla="*/ 3509921 w 4012427"/>
                <a:gd name="connsiteY2" fmla="*/ 3306749 h 4600575"/>
                <a:gd name="connsiteX3" fmla="*/ 3555226 w 4012427"/>
                <a:gd name="connsiteY3" fmla="*/ 2851950 h 4600575"/>
                <a:gd name="connsiteX4" fmla="*/ 3696446 w 4012427"/>
                <a:gd name="connsiteY4" fmla="*/ 2701124 h 4600575"/>
                <a:gd name="connsiteX5" fmla="*/ 3664806 w 4012427"/>
                <a:gd name="connsiteY5" fmla="*/ 2620203 h 4600575"/>
                <a:gd name="connsiteX6" fmla="*/ 3752850 w 4012427"/>
                <a:gd name="connsiteY6" fmla="*/ 2524125 h 4600575"/>
                <a:gd name="connsiteX7" fmla="*/ 3666297 w 4012427"/>
                <a:gd name="connsiteY7" fmla="*/ 2291549 h 4600575"/>
                <a:gd name="connsiteX8" fmla="*/ 4012427 w 4012427"/>
                <a:gd name="connsiteY8" fmla="*/ 2157537 h 4600575"/>
                <a:gd name="connsiteX9" fmla="*/ 3552825 w 4012427"/>
                <a:gd name="connsiteY9" fmla="*/ 1457325 h 4600575"/>
                <a:gd name="connsiteX10" fmla="*/ 2028825 w 4012427"/>
                <a:gd name="connsiteY10" fmla="*/ 0 h 4600575"/>
                <a:gd name="connsiteX11" fmla="*/ 533400 w 4012427"/>
                <a:gd name="connsiteY11" fmla="*/ 933450 h 4600575"/>
                <a:gd name="connsiteX12" fmla="*/ 1028700 w 4012427"/>
                <a:gd name="connsiteY12" fmla="*/ 2838450 h 4600575"/>
                <a:gd name="connsiteX13" fmla="*/ 0 w 4012427"/>
                <a:gd name="connsiteY13" fmla="*/ 4600575 h 4600575"/>
                <a:gd name="connsiteX14" fmla="*/ 0 w 4012427"/>
                <a:gd name="connsiteY14" fmla="*/ 4600575 h 4600575"/>
                <a:gd name="connsiteX0" fmla="*/ 2428875 w 4024354"/>
                <a:gd name="connsiteY0" fmla="*/ 3952875 h 4600575"/>
                <a:gd name="connsiteX1" fmla="*/ 2632875 w 4024354"/>
                <a:gd name="connsiteY1" fmla="*/ 3281404 h 4600575"/>
                <a:gd name="connsiteX2" fmla="*/ 3509921 w 4024354"/>
                <a:gd name="connsiteY2" fmla="*/ 3306749 h 4600575"/>
                <a:gd name="connsiteX3" fmla="*/ 3555226 w 4024354"/>
                <a:gd name="connsiteY3" fmla="*/ 2851950 h 4600575"/>
                <a:gd name="connsiteX4" fmla="*/ 3696446 w 4024354"/>
                <a:gd name="connsiteY4" fmla="*/ 2701124 h 4600575"/>
                <a:gd name="connsiteX5" fmla="*/ 3664806 w 4024354"/>
                <a:gd name="connsiteY5" fmla="*/ 2620203 h 4600575"/>
                <a:gd name="connsiteX6" fmla="*/ 3752850 w 4024354"/>
                <a:gd name="connsiteY6" fmla="*/ 2524125 h 4600575"/>
                <a:gd name="connsiteX7" fmla="*/ 3666297 w 4024354"/>
                <a:gd name="connsiteY7" fmla="*/ 2291549 h 4600575"/>
                <a:gd name="connsiteX8" fmla="*/ 4024354 w 4024354"/>
                <a:gd name="connsiteY8" fmla="*/ 2097902 h 4600575"/>
                <a:gd name="connsiteX9" fmla="*/ 3552825 w 4024354"/>
                <a:gd name="connsiteY9" fmla="*/ 1457325 h 4600575"/>
                <a:gd name="connsiteX10" fmla="*/ 2028825 w 4024354"/>
                <a:gd name="connsiteY10" fmla="*/ 0 h 4600575"/>
                <a:gd name="connsiteX11" fmla="*/ 533400 w 4024354"/>
                <a:gd name="connsiteY11" fmla="*/ 933450 h 4600575"/>
                <a:gd name="connsiteX12" fmla="*/ 1028700 w 4024354"/>
                <a:gd name="connsiteY12" fmla="*/ 2838450 h 4600575"/>
                <a:gd name="connsiteX13" fmla="*/ 0 w 4024354"/>
                <a:gd name="connsiteY13" fmla="*/ 4600575 h 4600575"/>
                <a:gd name="connsiteX14" fmla="*/ 0 w 4024354"/>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66297 w 4008452"/>
                <a:gd name="connsiteY7" fmla="*/ 2291549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66297 w 4008452"/>
                <a:gd name="connsiteY7" fmla="*/ 2291549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52825 w 4008452"/>
                <a:gd name="connsiteY9" fmla="*/ 1457325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92581 w 4008452"/>
                <a:gd name="connsiteY9" fmla="*/ 1489130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52"/>
                <a:gd name="connsiteY0" fmla="*/ 3952875 h 4600575"/>
                <a:gd name="connsiteX1" fmla="*/ 2632875 w 4008452"/>
                <a:gd name="connsiteY1" fmla="*/ 3281404 h 4600575"/>
                <a:gd name="connsiteX2" fmla="*/ 3509921 w 4008452"/>
                <a:gd name="connsiteY2" fmla="*/ 3306749 h 4600575"/>
                <a:gd name="connsiteX3" fmla="*/ 3555226 w 4008452"/>
                <a:gd name="connsiteY3" fmla="*/ 2851950 h 4600575"/>
                <a:gd name="connsiteX4" fmla="*/ 3696446 w 4008452"/>
                <a:gd name="connsiteY4" fmla="*/ 2701124 h 4600575"/>
                <a:gd name="connsiteX5" fmla="*/ 3664806 w 4008452"/>
                <a:gd name="connsiteY5" fmla="*/ 2620203 h 4600575"/>
                <a:gd name="connsiteX6" fmla="*/ 3752850 w 4008452"/>
                <a:gd name="connsiteY6" fmla="*/ 2524125 h 4600575"/>
                <a:gd name="connsiteX7" fmla="*/ 3686175 w 4008452"/>
                <a:gd name="connsiteY7" fmla="*/ 2315403 h 4600575"/>
                <a:gd name="connsiteX8" fmla="*/ 4008452 w 4008452"/>
                <a:gd name="connsiteY8" fmla="*/ 2105854 h 4600575"/>
                <a:gd name="connsiteX9" fmla="*/ 3592581 w 4008452"/>
                <a:gd name="connsiteY9" fmla="*/ 1489130 h 4600575"/>
                <a:gd name="connsiteX10" fmla="*/ 2028825 w 4008452"/>
                <a:gd name="connsiteY10" fmla="*/ 0 h 4600575"/>
                <a:gd name="connsiteX11" fmla="*/ 533400 w 4008452"/>
                <a:gd name="connsiteY11" fmla="*/ 933450 h 4600575"/>
                <a:gd name="connsiteX12" fmla="*/ 1028700 w 4008452"/>
                <a:gd name="connsiteY12" fmla="*/ 2838450 h 4600575"/>
                <a:gd name="connsiteX13" fmla="*/ 0 w 4008452"/>
                <a:gd name="connsiteY13" fmla="*/ 4600575 h 4600575"/>
                <a:gd name="connsiteX14" fmla="*/ 0 w 4008452"/>
                <a:gd name="connsiteY14" fmla="*/ 4600575 h 4600575"/>
                <a:gd name="connsiteX0" fmla="*/ 2428875 w 4008470"/>
                <a:gd name="connsiteY0" fmla="*/ 3952875 h 4600575"/>
                <a:gd name="connsiteX1" fmla="*/ 2632875 w 4008470"/>
                <a:gd name="connsiteY1" fmla="*/ 3281404 h 4600575"/>
                <a:gd name="connsiteX2" fmla="*/ 3509921 w 4008470"/>
                <a:gd name="connsiteY2" fmla="*/ 3306749 h 4600575"/>
                <a:gd name="connsiteX3" fmla="*/ 3555226 w 4008470"/>
                <a:gd name="connsiteY3" fmla="*/ 2851950 h 4600575"/>
                <a:gd name="connsiteX4" fmla="*/ 3696446 w 4008470"/>
                <a:gd name="connsiteY4" fmla="*/ 2701124 h 4600575"/>
                <a:gd name="connsiteX5" fmla="*/ 3664806 w 4008470"/>
                <a:gd name="connsiteY5" fmla="*/ 2620203 h 4600575"/>
                <a:gd name="connsiteX6" fmla="*/ 3752850 w 4008470"/>
                <a:gd name="connsiteY6" fmla="*/ 2524125 h 4600575"/>
                <a:gd name="connsiteX7" fmla="*/ 3686175 w 4008470"/>
                <a:gd name="connsiteY7" fmla="*/ 2315403 h 4600575"/>
                <a:gd name="connsiteX8" fmla="*/ 4008452 w 4008470"/>
                <a:gd name="connsiteY8" fmla="*/ 2105854 h 4600575"/>
                <a:gd name="connsiteX9" fmla="*/ 3592581 w 4008470"/>
                <a:gd name="connsiteY9" fmla="*/ 1489130 h 4600575"/>
                <a:gd name="connsiteX10" fmla="*/ 2028825 w 4008470"/>
                <a:gd name="connsiteY10" fmla="*/ 0 h 4600575"/>
                <a:gd name="connsiteX11" fmla="*/ 533400 w 4008470"/>
                <a:gd name="connsiteY11" fmla="*/ 933450 h 4600575"/>
                <a:gd name="connsiteX12" fmla="*/ 1028700 w 4008470"/>
                <a:gd name="connsiteY12" fmla="*/ 2838450 h 4600575"/>
                <a:gd name="connsiteX13" fmla="*/ 0 w 4008470"/>
                <a:gd name="connsiteY13" fmla="*/ 4600575 h 4600575"/>
                <a:gd name="connsiteX14" fmla="*/ 0 w 4008470"/>
                <a:gd name="connsiteY14" fmla="*/ 4600575 h 4600575"/>
                <a:gd name="connsiteX0" fmla="*/ 2428875 w 4008470"/>
                <a:gd name="connsiteY0" fmla="*/ 3952875 h 4600575"/>
                <a:gd name="connsiteX1" fmla="*/ 2632875 w 4008470"/>
                <a:gd name="connsiteY1" fmla="*/ 3281404 h 4600575"/>
                <a:gd name="connsiteX2" fmla="*/ 3509921 w 4008470"/>
                <a:gd name="connsiteY2" fmla="*/ 3306749 h 4600575"/>
                <a:gd name="connsiteX3" fmla="*/ 3555226 w 4008470"/>
                <a:gd name="connsiteY3" fmla="*/ 2851950 h 4600575"/>
                <a:gd name="connsiteX4" fmla="*/ 3696446 w 4008470"/>
                <a:gd name="connsiteY4" fmla="*/ 2701124 h 4600575"/>
                <a:gd name="connsiteX5" fmla="*/ 3664806 w 4008470"/>
                <a:gd name="connsiteY5" fmla="*/ 2620203 h 4600575"/>
                <a:gd name="connsiteX6" fmla="*/ 3752850 w 4008470"/>
                <a:gd name="connsiteY6" fmla="*/ 2524125 h 4600575"/>
                <a:gd name="connsiteX7" fmla="*/ 3686175 w 4008470"/>
                <a:gd name="connsiteY7" fmla="*/ 2315403 h 4600575"/>
                <a:gd name="connsiteX8" fmla="*/ 4008452 w 4008470"/>
                <a:gd name="connsiteY8" fmla="*/ 2105854 h 4600575"/>
                <a:gd name="connsiteX9" fmla="*/ 3592581 w 4008470"/>
                <a:gd name="connsiteY9" fmla="*/ 1489130 h 4600575"/>
                <a:gd name="connsiteX10" fmla="*/ 2028825 w 4008470"/>
                <a:gd name="connsiteY10" fmla="*/ 0 h 4600575"/>
                <a:gd name="connsiteX11" fmla="*/ 533400 w 4008470"/>
                <a:gd name="connsiteY11" fmla="*/ 933450 h 4600575"/>
                <a:gd name="connsiteX12" fmla="*/ 1028700 w 4008470"/>
                <a:gd name="connsiteY12" fmla="*/ 2838450 h 4600575"/>
                <a:gd name="connsiteX13" fmla="*/ 0 w 4008470"/>
                <a:gd name="connsiteY13" fmla="*/ 4600575 h 4600575"/>
                <a:gd name="connsiteX14" fmla="*/ 0 w 4008470"/>
                <a:gd name="connsiteY14" fmla="*/ 4600575 h 4600575"/>
                <a:gd name="connsiteX0" fmla="*/ 2428875 w 4008470"/>
                <a:gd name="connsiteY0" fmla="*/ 3952875 h 4600575"/>
                <a:gd name="connsiteX1" fmla="*/ 2632875 w 4008470"/>
                <a:gd name="connsiteY1" fmla="*/ 3281404 h 4600575"/>
                <a:gd name="connsiteX2" fmla="*/ 3509921 w 4008470"/>
                <a:gd name="connsiteY2" fmla="*/ 3306749 h 4600575"/>
                <a:gd name="connsiteX3" fmla="*/ 3555226 w 4008470"/>
                <a:gd name="connsiteY3" fmla="*/ 2851950 h 4600575"/>
                <a:gd name="connsiteX4" fmla="*/ 3696446 w 4008470"/>
                <a:gd name="connsiteY4" fmla="*/ 2701124 h 4600575"/>
                <a:gd name="connsiteX5" fmla="*/ 3664806 w 4008470"/>
                <a:gd name="connsiteY5" fmla="*/ 2620203 h 4600575"/>
                <a:gd name="connsiteX6" fmla="*/ 3752850 w 4008470"/>
                <a:gd name="connsiteY6" fmla="*/ 2524125 h 4600575"/>
                <a:gd name="connsiteX7" fmla="*/ 3686175 w 4008470"/>
                <a:gd name="connsiteY7" fmla="*/ 2315403 h 4600575"/>
                <a:gd name="connsiteX8" fmla="*/ 4008452 w 4008470"/>
                <a:gd name="connsiteY8" fmla="*/ 2105854 h 4600575"/>
                <a:gd name="connsiteX9" fmla="*/ 3592581 w 4008470"/>
                <a:gd name="connsiteY9" fmla="*/ 1489130 h 4600575"/>
                <a:gd name="connsiteX10" fmla="*/ 2028825 w 4008470"/>
                <a:gd name="connsiteY10" fmla="*/ 0 h 4600575"/>
                <a:gd name="connsiteX11" fmla="*/ 533400 w 4008470"/>
                <a:gd name="connsiteY11" fmla="*/ 933450 h 4600575"/>
                <a:gd name="connsiteX12" fmla="*/ 1028700 w 4008470"/>
                <a:gd name="connsiteY12" fmla="*/ 2838450 h 4600575"/>
                <a:gd name="connsiteX13" fmla="*/ 0 w 4008470"/>
                <a:gd name="connsiteY13" fmla="*/ 4600575 h 4600575"/>
                <a:gd name="connsiteX14" fmla="*/ 0 w 4008470"/>
                <a:gd name="connsiteY14" fmla="*/ 4600575 h 4600575"/>
                <a:gd name="connsiteX0" fmla="*/ 2428875 w 4008470"/>
                <a:gd name="connsiteY0" fmla="*/ 3980705 h 4628405"/>
                <a:gd name="connsiteX1" fmla="*/ 2632875 w 4008470"/>
                <a:gd name="connsiteY1" fmla="*/ 3309234 h 4628405"/>
                <a:gd name="connsiteX2" fmla="*/ 3509921 w 4008470"/>
                <a:gd name="connsiteY2" fmla="*/ 3334579 h 4628405"/>
                <a:gd name="connsiteX3" fmla="*/ 3555226 w 4008470"/>
                <a:gd name="connsiteY3" fmla="*/ 2879780 h 4628405"/>
                <a:gd name="connsiteX4" fmla="*/ 3696446 w 4008470"/>
                <a:gd name="connsiteY4" fmla="*/ 2728954 h 4628405"/>
                <a:gd name="connsiteX5" fmla="*/ 3664806 w 4008470"/>
                <a:gd name="connsiteY5" fmla="*/ 2648033 h 4628405"/>
                <a:gd name="connsiteX6" fmla="*/ 3752850 w 4008470"/>
                <a:gd name="connsiteY6" fmla="*/ 2551955 h 4628405"/>
                <a:gd name="connsiteX7" fmla="*/ 3686175 w 4008470"/>
                <a:gd name="connsiteY7" fmla="*/ 2343233 h 4628405"/>
                <a:gd name="connsiteX8" fmla="*/ 4008452 w 4008470"/>
                <a:gd name="connsiteY8" fmla="*/ 2133684 h 4628405"/>
                <a:gd name="connsiteX9" fmla="*/ 3592581 w 4008470"/>
                <a:gd name="connsiteY9" fmla="*/ 1516960 h 4628405"/>
                <a:gd name="connsiteX10" fmla="*/ 2000996 w 4008470"/>
                <a:gd name="connsiteY10" fmla="*/ 0 h 4628405"/>
                <a:gd name="connsiteX11" fmla="*/ 533400 w 4008470"/>
                <a:gd name="connsiteY11" fmla="*/ 961280 h 4628405"/>
                <a:gd name="connsiteX12" fmla="*/ 1028700 w 4008470"/>
                <a:gd name="connsiteY12" fmla="*/ 2866280 h 4628405"/>
                <a:gd name="connsiteX13" fmla="*/ 0 w 4008470"/>
                <a:gd name="connsiteY13" fmla="*/ 4628405 h 4628405"/>
                <a:gd name="connsiteX14" fmla="*/ 0 w 4008470"/>
                <a:gd name="connsiteY14" fmla="*/ 4628405 h 4628405"/>
                <a:gd name="connsiteX0" fmla="*/ 2428875 w 4008470"/>
                <a:gd name="connsiteY0" fmla="*/ 3980705 h 4628405"/>
                <a:gd name="connsiteX1" fmla="*/ 2632875 w 4008470"/>
                <a:gd name="connsiteY1" fmla="*/ 3309234 h 4628405"/>
                <a:gd name="connsiteX2" fmla="*/ 3509921 w 4008470"/>
                <a:gd name="connsiteY2" fmla="*/ 3334579 h 4628405"/>
                <a:gd name="connsiteX3" fmla="*/ 3555226 w 4008470"/>
                <a:gd name="connsiteY3" fmla="*/ 2879780 h 4628405"/>
                <a:gd name="connsiteX4" fmla="*/ 3696446 w 4008470"/>
                <a:gd name="connsiteY4" fmla="*/ 2728954 h 4628405"/>
                <a:gd name="connsiteX5" fmla="*/ 3664806 w 4008470"/>
                <a:gd name="connsiteY5" fmla="*/ 2648033 h 4628405"/>
                <a:gd name="connsiteX6" fmla="*/ 3752850 w 4008470"/>
                <a:gd name="connsiteY6" fmla="*/ 2551955 h 4628405"/>
                <a:gd name="connsiteX7" fmla="*/ 3686175 w 4008470"/>
                <a:gd name="connsiteY7" fmla="*/ 2343233 h 4628405"/>
                <a:gd name="connsiteX8" fmla="*/ 4008452 w 4008470"/>
                <a:gd name="connsiteY8" fmla="*/ 2133684 h 4628405"/>
                <a:gd name="connsiteX9" fmla="*/ 3592581 w 4008470"/>
                <a:gd name="connsiteY9" fmla="*/ 1516960 h 4628405"/>
                <a:gd name="connsiteX10" fmla="*/ 2000996 w 4008470"/>
                <a:gd name="connsiteY10" fmla="*/ 0 h 4628405"/>
                <a:gd name="connsiteX11" fmla="*/ 533400 w 4008470"/>
                <a:gd name="connsiteY11" fmla="*/ 961280 h 4628405"/>
                <a:gd name="connsiteX12" fmla="*/ 1028700 w 4008470"/>
                <a:gd name="connsiteY12" fmla="*/ 2866280 h 4628405"/>
                <a:gd name="connsiteX13" fmla="*/ 0 w 4008470"/>
                <a:gd name="connsiteY13" fmla="*/ 4628405 h 4628405"/>
                <a:gd name="connsiteX14" fmla="*/ 0 w 4008470"/>
                <a:gd name="connsiteY14" fmla="*/ 4628405 h 4628405"/>
                <a:gd name="connsiteX0" fmla="*/ 2428875 w 4008470"/>
                <a:gd name="connsiteY0" fmla="*/ 3980705 h 4628405"/>
                <a:gd name="connsiteX1" fmla="*/ 2632875 w 4008470"/>
                <a:gd name="connsiteY1" fmla="*/ 3309234 h 4628405"/>
                <a:gd name="connsiteX2" fmla="*/ 3509921 w 4008470"/>
                <a:gd name="connsiteY2" fmla="*/ 3334579 h 4628405"/>
                <a:gd name="connsiteX3" fmla="*/ 3555226 w 4008470"/>
                <a:gd name="connsiteY3" fmla="*/ 2879780 h 4628405"/>
                <a:gd name="connsiteX4" fmla="*/ 3696446 w 4008470"/>
                <a:gd name="connsiteY4" fmla="*/ 2728954 h 4628405"/>
                <a:gd name="connsiteX5" fmla="*/ 3664806 w 4008470"/>
                <a:gd name="connsiteY5" fmla="*/ 2648033 h 4628405"/>
                <a:gd name="connsiteX6" fmla="*/ 3752850 w 4008470"/>
                <a:gd name="connsiteY6" fmla="*/ 2551955 h 4628405"/>
                <a:gd name="connsiteX7" fmla="*/ 3686175 w 4008470"/>
                <a:gd name="connsiteY7" fmla="*/ 2343233 h 4628405"/>
                <a:gd name="connsiteX8" fmla="*/ 4008452 w 4008470"/>
                <a:gd name="connsiteY8" fmla="*/ 2133684 h 4628405"/>
                <a:gd name="connsiteX9" fmla="*/ 3592581 w 4008470"/>
                <a:gd name="connsiteY9" fmla="*/ 1516960 h 4628405"/>
                <a:gd name="connsiteX10" fmla="*/ 2000996 w 4008470"/>
                <a:gd name="connsiteY10" fmla="*/ 0 h 4628405"/>
                <a:gd name="connsiteX11" fmla="*/ 533400 w 4008470"/>
                <a:gd name="connsiteY11" fmla="*/ 961280 h 4628405"/>
                <a:gd name="connsiteX12" fmla="*/ 1028700 w 4008470"/>
                <a:gd name="connsiteY12" fmla="*/ 2866280 h 4628405"/>
                <a:gd name="connsiteX13" fmla="*/ 0 w 4008470"/>
                <a:gd name="connsiteY13" fmla="*/ 4628405 h 4628405"/>
                <a:gd name="connsiteX14" fmla="*/ 0 w 4008470"/>
                <a:gd name="connsiteY14" fmla="*/ 4628405 h 4628405"/>
                <a:gd name="connsiteX0" fmla="*/ 2428875 w 4008470"/>
                <a:gd name="connsiteY0" fmla="*/ 3980809 h 4628509"/>
                <a:gd name="connsiteX1" fmla="*/ 2632875 w 4008470"/>
                <a:gd name="connsiteY1" fmla="*/ 3309338 h 4628509"/>
                <a:gd name="connsiteX2" fmla="*/ 3509921 w 4008470"/>
                <a:gd name="connsiteY2" fmla="*/ 3334683 h 4628509"/>
                <a:gd name="connsiteX3" fmla="*/ 3555226 w 4008470"/>
                <a:gd name="connsiteY3" fmla="*/ 2879884 h 4628509"/>
                <a:gd name="connsiteX4" fmla="*/ 3696446 w 4008470"/>
                <a:gd name="connsiteY4" fmla="*/ 2729058 h 4628509"/>
                <a:gd name="connsiteX5" fmla="*/ 3664806 w 4008470"/>
                <a:gd name="connsiteY5" fmla="*/ 2648137 h 4628509"/>
                <a:gd name="connsiteX6" fmla="*/ 3752850 w 4008470"/>
                <a:gd name="connsiteY6" fmla="*/ 2552059 h 4628509"/>
                <a:gd name="connsiteX7" fmla="*/ 3686175 w 4008470"/>
                <a:gd name="connsiteY7" fmla="*/ 2343337 h 4628509"/>
                <a:gd name="connsiteX8" fmla="*/ 4008452 w 4008470"/>
                <a:gd name="connsiteY8" fmla="*/ 2133788 h 4628509"/>
                <a:gd name="connsiteX9" fmla="*/ 3592581 w 4008470"/>
                <a:gd name="connsiteY9" fmla="*/ 1517064 h 4628509"/>
                <a:gd name="connsiteX10" fmla="*/ 2000996 w 4008470"/>
                <a:gd name="connsiteY10" fmla="*/ 104 h 4628509"/>
                <a:gd name="connsiteX11" fmla="*/ 533400 w 4008470"/>
                <a:gd name="connsiteY11" fmla="*/ 961384 h 4628509"/>
                <a:gd name="connsiteX12" fmla="*/ 1028700 w 4008470"/>
                <a:gd name="connsiteY12" fmla="*/ 2866384 h 4628509"/>
                <a:gd name="connsiteX13" fmla="*/ 0 w 4008470"/>
                <a:gd name="connsiteY13" fmla="*/ 4628509 h 4628509"/>
                <a:gd name="connsiteX14" fmla="*/ 0 w 4008470"/>
                <a:gd name="connsiteY14" fmla="*/ 4628509 h 4628509"/>
                <a:gd name="connsiteX0" fmla="*/ 2428875 w 4008470"/>
                <a:gd name="connsiteY0" fmla="*/ 3980809 h 4628509"/>
                <a:gd name="connsiteX1" fmla="*/ 2632875 w 4008470"/>
                <a:gd name="connsiteY1" fmla="*/ 3309338 h 4628509"/>
                <a:gd name="connsiteX2" fmla="*/ 3509921 w 4008470"/>
                <a:gd name="connsiteY2" fmla="*/ 3334683 h 4628509"/>
                <a:gd name="connsiteX3" fmla="*/ 3555226 w 4008470"/>
                <a:gd name="connsiteY3" fmla="*/ 2879884 h 4628509"/>
                <a:gd name="connsiteX4" fmla="*/ 3696446 w 4008470"/>
                <a:gd name="connsiteY4" fmla="*/ 2729058 h 4628509"/>
                <a:gd name="connsiteX5" fmla="*/ 3664806 w 4008470"/>
                <a:gd name="connsiteY5" fmla="*/ 2648137 h 4628509"/>
                <a:gd name="connsiteX6" fmla="*/ 3752850 w 4008470"/>
                <a:gd name="connsiteY6" fmla="*/ 2552059 h 4628509"/>
                <a:gd name="connsiteX7" fmla="*/ 3686175 w 4008470"/>
                <a:gd name="connsiteY7" fmla="*/ 2343337 h 4628509"/>
                <a:gd name="connsiteX8" fmla="*/ 4008452 w 4008470"/>
                <a:gd name="connsiteY8" fmla="*/ 2133788 h 4628509"/>
                <a:gd name="connsiteX9" fmla="*/ 3592581 w 4008470"/>
                <a:gd name="connsiteY9" fmla="*/ 1517064 h 4628509"/>
                <a:gd name="connsiteX10" fmla="*/ 2000996 w 4008470"/>
                <a:gd name="connsiteY10" fmla="*/ 104 h 4628509"/>
                <a:gd name="connsiteX11" fmla="*/ 549303 w 4008470"/>
                <a:gd name="connsiteY11" fmla="*/ 965360 h 4628509"/>
                <a:gd name="connsiteX12" fmla="*/ 1028700 w 4008470"/>
                <a:gd name="connsiteY12" fmla="*/ 2866384 h 4628509"/>
                <a:gd name="connsiteX13" fmla="*/ 0 w 4008470"/>
                <a:gd name="connsiteY13" fmla="*/ 4628509 h 4628509"/>
                <a:gd name="connsiteX14" fmla="*/ 0 w 4008470"/>
                <a:gd name="connsiteY14" fmla="*/ 4628509 h 4628509"/>
                <a:gd name="connsiteX0" fmla="*/ 2428875 w 4008470"/>
                <a:gd name="connsiteY0" fmla="*/ 3980953 h 4628653"/>
                <a:gd name="connsiteX1" fmla="*/ 2632875 w 4008470"/>
                <a:gd name="connsiteY1" fmla="*/ 3309482 h 4628653"/>
                <a:gd name="connsiteX2" fmla="*/ 3509921 w 4008470"/>
                <a:gd name="connsiteY2" fmla="*/ 3334827 h 4628653"/>
                <a:gd name="connsiteX3" fmla="*/ 3555226 w 4008470"/>
                <a:gd name="connsiteY3" fmla="*/ 2880028 h 4628653"/>
                <a:gd name="connsiteX4" fmla="*/ 3696446 w 4008470"/>
                <a:gd name="connsiteY4" fmla="*/ 2729202 h 4628653"/>
                <a:gd name="connsiteX5" fmla="*/ 3664806 w 4008470"/>
                <a:gd name="connsiteY5" fmla="*/ 2648281 h 4628653"/>
                <a:gd name="connsiteX6" fmla="*/ 3752850 w 4008470"/>
                <a:gd name="connsiteY6" fmla="*/ 2552203 h 4628653"/>
                <a:gd name="connsiteX7" fmla="*/ 3686175 w 4008470"/>
                <a:gd name="connsiteY7" fmla="*/ 2343481 h 4628653"/>
                <a:gd name="connsiteX8" fmla="*/ 4008452 w 4008470"/>
                <a:gd name="connsiteY8" fmla="*/ 2133932 h 4628653"/>
                <a:gd name="connsiteX9" fmla="*/ 3592581 w 4008470"/>
                <a:gd name="connsiteY9" fmla="*/ 1517208 h 4628653"/>
                <a:gd name="connsiteX10" fmla="*/ 2000996 w 4008470"/>
                <a:gd name="connsiteY10" fmla="*/ 248 h 4628653"/>
                <a:gd name="connsiteX11" fmla="*/ 549303 w 4008470"/>
                <a:gd name="connsiteY11" fmla="*/ 965504 h 4628653"/>
                <a:gd name="connsiteX12" fmla="*/ 1028700 w 4008470"/>
                <a:gd name="connsiteY12" fmla="*/ 2866528 h 4628653"/>
                <a:gd name="connsiteX13" fmla="*/ 0 w 4008470"/>
                <a:gd name="connsiteY13" fmla="*/ 4628653 h 4628653"/>
                <a:gd name="connsiteX14" fmla="*/ 0 w 4008470"/>
                <a:gd name="connsiteY14" fmla="*/ 4628653 h 4628653"/>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28700 w 4008470"/>
                <a:gd name="connsiteY12" fmla="*/ 2850641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28700 w 4008470"/>
                <a:gd name="connsiteY12" fmla="*/ 2850641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696446 w 4008470"/>
                <a:gd name="connsiteY4" fmla="*/ 2713315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428875 w 4008470"/>
                <a:gd name="connsiteY0" fmla="*/ 3965066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17859 w 4008470"/>
                <a:gd name="connsiteY0" fmla="*/ 3005448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17859 w 4008470"/>
                <a:gd name="connsiteY0" fmla="*/ 3005448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48004 w 4008470"/>
                <a:gd name="connsiteY0" fmla="*/ 2909989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48004 w 4008470"/>
                <a:gd name="connsiteY0" fmla="*/ 2909989 h 4612766"/>
                <a:gd name="connsiteX1" fmla="*/ 2632875 w 4008470"/>
                <a:gd name="connsiteY1" fmla="*/ 3293595 h 4612766"/>
                <a:gd name="connsiteX2" fmla="*/ 3509921 w 4008470"/>
                <a:gd name="connsiteY2" fmla="*/ 3318940 h 4612766"/>
                <a:gd name="connsiteX3" fmla="*/ 3555226 w 4008470"/>
                <a:gd name="connsiteY3" fmla="*/ 2864141 h 4612766"/>
                <a:gd name="connsiteX4" fmla="*/ 3710053 w 4008470"/>
                <a:gd name="connsiteY4" fmla="*/ 2718758 h 4612766"/>
                <a:gd name="connsiteX5" fmla="*/ 3664806 w 4008470"/>
                <a:gd name="connsiteY5" fmla="*/ 2632394 h 4612766"/>
                <a:gd name="connsiteX6" fmla="*/ 3752850 w 4008470"/>
                <a:gd name="connsiteY6" fmla="*/ 2536316 h 4612766"/>
                <a:gd name="connsiteX7" fmla="*/ 3686175 w 4008470"/>
                <a:gd name="connsiteY7" fmla="*/ 2327594 h 4612766"/>
                <a:gd name="connsiteX8" fmla="*/ 4008452 w 4008470"/>
                <a:gd name="connsiteY8" fmla="*/ 2118045 h 4612766"/>
                <a:gd name="connsiteX9" fmla="*/ 3592581 w 4008470"/>
                <a:gd name="connsiteY9" fmla="*/ 1501321 h 4612766"/>
                <a:gd name="connsiteX10" fmla="*/ 2000996 w 4008470"/>
                <a:gd name="connsiteY10" fmla="*/ 264 h 4612766"/>
                <a:gd name="connsiteX11" fmla="*/ 549303 w 4008470"/>
                <a:gd name="connsiteY11" fmla="*/ 949617 h 4612766"/>
                <a:gd name="connsiteX12" fmla="*/ 1016773 w 4008470"/>
                <a:gd name="connsiteY12" fmla="*/ 2874495 h 4612766"/>
                <a:gd name="connsiteX13" fmla="*/ 0 w 4008470"/>
                <a:gd name="connsiteY13" fmla="*/ 4612766 h 4612766"/>
                <a:gd name="connsiteX14" fmla="*/ 0 w 4008470"/>
                <a:gd name="connsiteY14" fmla="*/ 4612766 h 4612766"/>
                <a:gd name="connsiteX0" fmla="*/ 2248004 w 4008470"/>
                <a:gd name="connsiteY0" fmla="*/ 2909989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248004 w 4008470"/>
                <a:gd name="connsiteY0" fmla="*/ 2909989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248004 w 4008470"/>
                <a:gd name="connsiteY0" fmla="*/ 2909989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127424 w 4008470"/>
                <a:gd name="connsiteY0" fmla="*/ 2809506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127424 w 4008470"/>
                <a:gd name="connsiteY0" fmla="*/ 2769313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102304 w 4008470"/>
                <a:gd name="connsiteY0" fmla="*/ 2759264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094989 w 4008470"/>
                <a:gd name="connsiteY0" fmla="*/ 2810471 h 4612766"/>
                <a:gd name="connsiteX1" fmla="*/ 2172536 w 4008470"/>
                <a:gd name="connsiteY1" fmla="*/ 3138693 h 4612766"/>
                <a:gd name="connsiteX2" fmla="*/ 2632875 w 4008470"/>
                <a:gd name="connsiteY2" fmla="*/ 3293595 h 4612766"/>
                <a:gd name="connsiteX3" fmla="*/ 3509921 w 4008470"/>
                <a:gd name="connsiteY3" fmla="*/ 3318940 h 4612766"/>
                <a:gd name="connsiteX4" fmla="*/ 3555226 w 4008470"/>
                <a:gd name="connsiteY4" fmla="*/ 2864141 h 4612766"/>
                <a:gd name="connsiteX5" fmla="*/ 3710053 w 4008470"/>
                <a:gd name="connsiteY5" fmla="*/ 2718758 h 4612766"/>
                <a:gd name="connsiteX6" fmla="*/ 3664806 w 4008470"/>
                <a:gd name="connsiteY6" fmla="*/ 2632394 h 4612766"/>
                <a:gd name="connsiteX7" fmla="*/ 3752850 w 4008470"/>
                <a:gd name="connsiteY7" fmla="*/ 2536316 h 4612766"/>
                <a:gd name="connsiteX8" fmla="*/ 3686175 w 4008470"/>
                <a:gd name="connsiteY8" fmla="*/ 2327594 h 4612766"/>
                <a:gd name="connsiteX9" fmla="*/ 4008452 w 4008470"/>
                <a:gd name="connsiteY9" fmla="*/ 2118045 h 4612766"/>
                <a:gd name="connsiteX10" fmla="*/ 3592581 w 4008470"/>
                <a:gd name="connsiteY10" fmla="*/ 1501321 h 4612766"/>
                <a:gd name="connsiteX11" fmla="*/ 2000996 w 4008470"/>
                <a:gd name="connsiteY11" fmla="*/ 264 h 4612766"/>
                <a:gd name="connsiteX12" fmla="*/ 549303 w 4008470"/>
                <a:gd name="connsiteY12" fmla="*/ 949617 h 4612766"/>
                <a:gd name="connsiteX13" fmla="*/ 1016773 w 4008470"/>
                <a:gd name="connsiteY13" fmla="*/ 2874495 h 4612766"/>
                <a:gd name="connsiteX14" fmla="*/ 0 w 4008470"/>
                <a:gd name="connsiteY14" fmla="*/ 4612766 h 4612766"/>
                <a:gd name="connsiteX15" fmla="*/ 0 w 4008470"/>
                <a:gd name="connsiteY15" fmla="*/ 4612766 h 4612766"/>
                <a:gd name="connsiteX0" fmla="*/ 2094989 w 4008470"/>
                <a:gd name="connsiteY0" fmla="*/ 2810454 h 4612749"/>
                <a:gd name="connsiteX1" fmla="*/ 2172536 w 4008470"/>
                <a:gd name="connsiteY1" fmla="*/ 3138676 h 4612749"/>
                <a:gd name="connsiteX2" fmla="*/ 2632875 w 4008470"/>
                <a:gd name="connsiteY2" fmla="*/ 3293578 h 4612749"/>
                <a:gd name="connsiteX3" fmla="*/ 3509921 w 4008470"/>
                <a:gd name="connsiteY3" fmla="*/ 3318923 h 4612749"/>
                <a:gd name="connsiteX4" fmla="*/ 3555226 w 4008470"/>
                <a:gd name="connsiteY4" fmla="*/ 2864124 h 4612749"/>
                <a:gd name="connsiteX5" fmla="*/ 3710053 w 4008470"/>
                <a:gd name="connsiteY5" fmla="*/ 2718741 h 4612749"/>
                <a:gd name="connsiteX6" fmla="*/ 3664806 w 4008470"/>
                <a:gd name="connsiteY6" fmla="*/ 2632377 h 4612749"/>
                <a:gd name="connsiteX7" fmla="*/ 3752850 w 4008470"/>
                <a:gd name="connsiteY7" fmla="*/ 2536299 h 4612749"/>
                <a:gd name="connsiteX8" fmla="*/ 3686175 w 4008470"/>
                <a:gd name="connsiteY8" fmla="*/ 2327577 h 4612749"/>
                <a:gd name="connsiteX9" fmla="*/ 4008452 w 4008470"/>
                <a:gd name="connsiteY9" fmla="*/ 2118028 h 4612749"/>
                <a:gd name="connsiteX10" fmla="*/ 3592581 w 4008470"/>
                <a:gd name="connsiteY10" fmla="*/ 1501304 h 4612749"/>
                <a:gd name="connsiteX11" fmla="*/ 2000996 w 4008470"/>
                <a:gd name="connsiteY11" fmla="*/ 247 h 4612749"/>
                <a:gd name="connsiteX12" fmla="*/ 549303 w 4008470"/>
                <a:gd name="connsiteY12" fmla="*/ 949600 h 4612749"/>
                <a:gd name="connsiteX13" fmla="*/ 1016773 w 4008470"/>
                <a:gd name="connsiteY13" fmla="*/ 2874478 h 4612749"/>
                <a:gd name="connsiteX14" fmla="*/ 0 w 4008470"/>
                <a:gd name="connsiteY14" fmla="*/ 4612749 h 4612749"/>
                <a:gd name="connsiteX15" fmla="*/ 0 w 4008470"/>
                <a:gd name="connsiteY15" fmla="*/ 4612749 h 4612749"/>
                <a:gd name="connsiteX0" fmla="*/ 2279716 w 4193197"/>
                <a:gd name="connsiteY0" fmla="*/ 2810454 h 4802265"/>
                <a:gd name="connsiteX1" fmla="*/ 2357263 w 4193197"/>
                <a:gd name="connsiteY1" fmla="*/ 3138676 h 4802265"/>
                <a:gd name="connsiteX2" fmla="*/ 2817602 w 4193197"/>
                <a:gd name="connsiteY2" fmla="*/ 3293578 h 4802265"/>
                <a:gd name="connsiteX3" fmla="*/ 3694648 w 4193197"/>
                <a:gd name="connsiteY3" fmla="*/ 3318923 h 4802265"/>
                <a:gd name="connsiteX4" fmla="*/ 3739953 w 4193197"/>
                <a:gd name="connsiteY4" fmla="*/ 2864124 h 4802265"/>
                <a:gd name="connsiteX5" fmla="*/ 3894780 w 4193197"/>
                <a:gd name="connsiteY5" fmla="*/ 2718741 h 4802265"/>
                <a:gd name="connsiteX6" fmla="*/ 3849533 w 4193197"/>
                <a:gd name="connsiteY6" fmla="*/ 2632377 h 4802265"/>
                <a:gd name="connsiteX7" fmla="*/ 3937577 w 4193197"/>
                <a:gd name="connsiteY7" fmla="*/ 2536299 h 4802265"/>
                <a:gd name="connsiteX8" fmla="*/ 3870902 w 4193197"/>
                <a:gd name="connsiteY8" fmla="*/ 2327577 h 4802265"/>
                <a:gd name="connsiteX9" fmla="*/ 4193179 w 4193197"/>
                <a:gd name="connsiteY9" fmla="*/ 2118028 h 4802265"/>
                <a:gd name="connsiteX10" fmla="*/ 3777308 w 4193197"/>
                <a:gd name="connsiteY10" fmla="*/ 1501304 h 4802265"/>
                <a:gd name="connsiteX11" fmla="*/ 2185723 w 4193197"/>
                <a:gd name="connsiteY11" fmla="*/ 247 h 4802265"/>
                <a:gd name="connsiteX12" fmla="*/ 734030 w 4193197"/>
                <a:gd name="connsiteY12" fmla="*/ 949600 h 4802265"/>
                <a:gd name="connsiteX13" fmla="*/ 1201500 w 4193197"/>
                <a:gd name="connsiteY13" fmla="*/ 2874478 h 4802265"/>
                <a:gd name="connsiteX14" fmla="*/ 184727 w 4193197"/>
                <a:gd name="connsiteY14" fmla="*/ 4612749 h 4802265"/>
                <a:gd name="connsiteX15" fmla="*/ 0 w 4193197"/>
                <a:gd name="connsiteY15" fmla="*/ 4797476 h 4802265"/>
                <a:gd name="connsiteX0" fmla="*/ 2094989 w 4008470"/>
                <a:gd name="connsiteY0" fmla="*/ 2810454 h 4612749"/>
                <a:gd name="connsiteX1" fmla="*/ 2172536 w 4008470"/>
                <a:gd name="connsiteY1" fmla="*/ 3138676 h 4612749"/>
                <a:gd name="connsiteX2" fmla="*/ 2632875 w 4008470"/>
                <a:gd name="connsiteY2" fmla="*/ 3293578 h 4612749"/>
                <a:gd name="connsiteX3" fmla="*/ 3509921 w 4008470"/>
                <a:gd name="connsiteY3" fmla="*/ 3318923 h 4612749"/>
                <a:gd name="connsiteX4" fmla="*/ 3555226 w 4008470"/>
                <a:gd name="connsiteY4" fmla="*/ 2864124 h 4612749"/>
                <a:gd name="connsiteX5" fmla="*/ 3710053 w 4008470"/>
                <a:gd name="connsiteY5" fmla="*/ 2718741 h 4612749"/>
                <a:gd name="connsiteX6" fmla="*/ 3664806 w 4008470"/>
                <a:gd name="connsiteY6" fmla="*/ 2632377 h 4612749"/>
                <a:gd name="connsiteX7" fmla="*/ 3752850 w 4008470"/>
                <a:gd name="connsiteY7" fmla="*/ 2536299 h 4612749"/>
                <a:gd name="connsiteX8" fmla="*/ 3686175 w 4008470"/>
                <a:gd name="connsiteY8" fmla="*/ 2327577 h 4612749"/>
                <a:gd name="connsiteX9" fmla="*/ 4008452 w 4008470"/>
                <a:gd name="connsiteY9" fmla="*/ 2118028 h 4612749"/>
                <a:gd name="connsiteX10" fmla="*/ 3592581 w 4008470"/>
                <a:gd name="connsiteY10" fmla="*/ 1501304 h 4612749"/>
                <a:gd name="connsiteX11" fmla="*/ 2000996 w 4008470"/>
                <a:gd name="connsiteY11" fmla="*/ 247 h 4612749"/>
                <a:gd name="connsiteX12" fmla="*/ 549303 w 4008470"/>
                <a:gd name="connsiteY12" fmla="*/ 949600 h 4612749"/>
                <a:gd name="connsiteX13" fmla="*/ 1016773 w 4008470"/>
                <a:gd name="connsiteY13" fmla="*/ 2874478 h 4612749"/>
                <a:gd name="connsiteX14" fmla="*/ 0 w 4008470"/>
                <a:gd name="connsiteY14" fmla="*/ 4612749 h 4612749"/>
                <a:gd name="connsiteX0" fmla="*/ 2279716 w 4193197"/>
                <a:gd name="connsiteY0" fmla="*/ 2810454 h 4732822"/>
                <a:gd name="connsiteX1" fmla="*/ 2357263 w 4193197"/>
                <a:gd name="connsiteY1" fmla="*/ 3138676 h 4732822"/>
                <a:gd name="connsiteX2" fmla="*/ 2817602 w 4193197"/>
                <a:gd name="connsiteY2" fmla="*/ 3293578 h 4732822"/>
                <a:gd name="connsiteX3" fmla="*/ 3694648 w 4193197"/>
                <a:gd name="connsiteY3" fmla="*/ 3318923 h 4732822"/>
                <a:gd name="connsiteX4" fmla="*/ 3739953 w 4193197"/>
                <a:gd name="connsiteY4" fmla="*/ 2864124 h 4732822"/>
                <a:gd name="connsiteX5" fmla="*/ 3894780 w 4193197"/>
                <a:gd name="connsiteY5" fmla="*/ 2718741 h 4732822"/>
                <a:gd name="connsiteX6" fmla="*/ 3849533 w 4193197"/>
                <a:gd name="connsiteY6" fmla="*/ 2632377 h 4732822"/>
                <a:gd name="connsiteX7" fmla="*/ 3937577 w 4193197"/>
                <a:gd name="connsiteY7" fmla="*/ 2536299 h 4732822"/>
                <a:gd name="connsiteX8" fmla="*/ 3870902 w 4193197"/>
                <a:gd name="connsiteY8" fmla="*/ 2327577 h 4732822"/>
                <a:gd name="connsiteX9" fmla="*/ 4193179 w 4193197"/>
                <a:gd name="connsiteY9" fmla="*/ 2118028 h 4732822"/>
                <a:gd name="connsiteX10" fmla="*/ 3777308 w 4193197"/>
                <a:gd name="connsiteY10" fmla="*/ 1501304 h 4732822"/>
                <a:gd name="connsiteX11" fmla="*/ 2185723 w 4193197"/>
                <a:gd name="connsiteY11" fmla="*/ 247 h 4732822"/>
                <a:gd name="connsiteX12" fmla="*/ 734030 w 4193197"/>
                <a:gd name="connsiteY12" fmla="*/ 949600 h 4732822"/>
                <a:gd name="connsiteX13" fmla="*/ 1201500 w 4193197"/>
                <a:gd name="connsiteY13" fmla="*/ 2874478 h 4732822"/>
                <a:gd name="connsiteX14" fmla="*/ 0 w 4193197"/>
                <a:gd name="connsiteY14" fmla="*/ 4732822 h 4732822"/>
                <a:gd name="connsiteX0" fmla="*/ 2279716 w 4193197"/>
                <a:gd name="connsiteY0" fmla="*/ 2810222 h 4732590"/>
                <a:gd name="connsiteX1" fmla="*/ 2357263 w 4193197"/>
                <a:gd name="connsiteY1" fmla="*/ 3138444 h 4732590"/>
                <a:gd name="connsiteX2" fmla="*/ 2817602 w 4193197"/>
                <a:gd name="connsiteY2" fmla="*/ 3293346 h 4732590"/>
                <a:gd name="connsiteX3" fmla="*/ 3694648 w 4193197"/>
                <a:gd name="connsiteY3" fmla="*/ 3318691 h 4732590"/>
                <a:gd name="connsiteX4" fmla="*/ 3739953 w 4193197"/>
                <a:gd name="connsiteY4" fmla="*/ 2863892 h 4732590"/>
                <a:gd name="connsiteX5" fmla="*/ 3894780 w 4193197"/>
                <a:gd name="connsiteY5" fmla="*/ 2718509 h 4732590"/>
                <a:gd name="connsiteX6" fmla="*/ 3849533 w 4193197"/>
                <a:gd name="connsiteY6" fmla="*/ 2632145 h 4732590"/>
                <a:gd name="connsiteX7" fmla="*/ 3937577 w 4193197"/>
                <a:gd name="connsiteY7" fmla="*/ 2536067 h 4732590"/>
                <a:gd name="connsiteX8" fmla="*/ 3870902 w 4193197"/>
                <a:gd name="connsiteY8" fmla="*/ 2327345 h 4732590"/>
                <a:gd name="connsiteX9" fmla="*/ 4193179 w 4193197"/>
                <a:gd name="connsiteY9" fmla="*/ 2117796 h 4732590"/>
                <a:gd name="connsiteX10" fmla="*/ 3777308 w 4193197"/>
                <a:gd name="connsiteY10" fmla="*/ 1501072 h 4732590"/>
                <a:gd name="connsiteX11" fmla="*/ 2185723 w 4193197"/>
                <a:gd name="connsiteY11" fmla="*/ 15 h 4732590"/>
                <a:gd name="connsiteX12" fmla="*/ 734030 w 4193197"/>
                <a:gd name="connsiteY12" fmla="*/ 949368 h 4732590"/>
                <a:gd name="connsiteX13" fmla="*/ 1201500 w 4193197"/>
                <a:gd name="connsiteY13" fmla="*/ 2874246 h 4732590"/>
                <a:gd name="connsiteX14" fmla="*/ 0 w 4193197"/>
                <a:gd name="connsiteY14" fmla="*/ 4732590 h 4732590"/>
                <a:gd name="connsiteX0" fmla="*/ 2279716 w 4193197"/>
                <a:gd name="connsiteY0" fmla="*/ 2810579 h 4732947"/>
                <a:gd name="connsiteX1" fmla="*/ 2357263 w 4193197"/>
                <a:gd name="connsiteY1" fmla="*/ 3138801 h 4732947"/>
                <a:gd name="connsiteX2" fmla="*/ 2817602 w 4193197"/>
                <a:gd name="connsiteY2" fmla="*/ 3293703 h 4732947"/>
                <a:gd name="connsiteX3" fmla="*/ 3694648 w 4193197"/>
                <a:gd name="connsiteY3" fmla="*/ 3319048 h 4732947"/>
                <a:gd name="connsiteX4" fmla="*/ 3739953 w 4193197"/>
                <a:gd name="connsiteY4" fmla="*/ 2864249 h 4732947"/>
                <a:gd name="connsiteX5" fmla="*/ 3894780 w 4193197"/>
                <a:gd name="connsiteY5" fmla="*/ 2718866 h 4732947"/>
                <a:gd name="connsiteX6" fmla="*/ 3849533 w 4193197"/>
                <a:gd name="connsiteY6" fmla="*/ 2632502 h 4732947"/>
                <a:gd name="connsiteX7" fmla="*/ 3937577 w 4193197"/>
                <a:gd name="connsiteY7" fmla="*/ 2536424 h 4732947"/>
                <a:gd name="connsiteX8" fmla="*/ 3870902 w 4193197"/>
                <a:gd name="connsiteY8" fmla="*/ 2327702 h 4732947"/>
                <a:gd name="connsiteX9" fmla="*/ 4193179 w 4193197"/>
                <a:gd name="connsiteY9" fmla="*/ 2118153 h 4732947"/>
                <a:gd name="connsiteX10" fmla="*/ 3777308 w 4193197"/>
                <a:gd name="connsiteY10" fmla="*/ 1501429 h 4732947"/>
                <a:gd name="connsiteX11" fmla="*/ 2185723 w 4193197"/>
                <a:gd name="connsiteY11" fmla="*/ 372 h 4732947"/>
                <a:gd name="connsiteX12" fmla="*/ 734030 w 4193197"/>
                <a:gd name="connsiteY12" fmla="*/ 949725 h 4732947"/>
                <a:gd name="connsiteX13" fmla="*/ 1201500 w 4193197"/>
                <a:gd name="connsiteY13" fmla="*/ 2874603 h 4732947"/>
                <a:gd name="connsiteX14" fmla="*/ 0 w 4193197"/>
                <a:gd name="connsiteY14" fmla="*/ 4732947 h 4732947"/>
                <a:gd name="connsiteX0" fmla="*/ 2279716 w 4193197"/>
                <a:gd name="connsiteY0" fmla="*/ 2810605 h 4732973"/>
                <a:gd name="connsiteX1" fmla="*/ 2357263 w 4193197"/>
                <a:gd name="connsiteY1" fmla="*/ 3138827 h 4732973"/>
                <a:gd name="connsiteX2" fmla="*/ 2817602 w 4193197"/>
                <a:gd name="connsiteY2" fmla="*/ 3293729 h 4732973"/>
                <a:gd name="connsiteX3" fmla="*/ 3694648 w 4193197"/>
                <a:gd name="connsiteY3" fmla="*/ 3319074 h 4732973"/>
                <a:gd name="connsiteX4" fmla="*/ 3739953 w 4193197"/>
                <a:gd name="connsiteY4" fmla="*/ 2864275 h 4732973"/>
                <a:gd name="connsiteX5" fmla="*/ 3894780 w 4193197"/>
                <a:gd name="connsiteY5" fmla="*/ 2718892 h 4732973"/>
                <a:gd name="connsiteX6" fmla="*/ 3849533 w 4193197"/>
                <a:gd name="connsiteY6" fmla="*/ 2632528 h 4732973"/>
                <a:gd name="connsiteX7" fmla="*/ 3937577 w 4193197"/>
                <a:gd name="connsiteY7" fmla="*/ 2536450 h 4732973"/>
                <a:gd name="connsiteX8" fmla="*/ 3870902 w 4193197"/>
                <a:gd name="connsiteY8" fmla="*/ 2327728 h 4732973"/>
                <a:gd name="connsiteX9" fmla="*/ 4193179 w 4193197"/>
                <a:gd name="connsiteY9" fmla="*/ 2118179 h 4732973"/>
                <a:gd name="connsiteX10" fmla="*/ 3777308 w 4193197"/>
                <a:gd name="connsiteY10" fmla="*/ 1501455 h 4732973"/>
                <a:gd name="connsiteX11" fmla="*/ 2185723 w 4193197"/>
                <a:gd name="connsiteY11" fmla="*/ 398 h 4732973"/>
                <a:gd name="connsiteX12" fmla="*/ 734030 w 4193197"/>
                <a:gd name="connsiteY12" fmla="*/ 949751 h 4732973"/>
                <a:gd name="connsiteX13" fmla="*/ 1201500 w 4193197"/>
                <a:gd name="connsiteY13" fmla="*/ 2874629 h 4732973"/>
                <a:gd name="connsiteX14" fmla="*/ 0 w 4193197"/>
                <a:gd name="connsiteY14" fmla="*/ 4732973 h 4732973"/>
                <a:gd name="connsiteX0" fmla="*/ 2279716 w 4193197"/>
                <a:gd name="connsiteY0" fmla="*/ 2810605 h 4732973"/>
                <a:gd name="connsiteX1" fmla="*/ 2357263 w 4193197"/>
                <a:gd name="connsiteY1" fmla="*/ 3138827 h 4732973"/>
                <a:gd name="connsiteX2" fmla="*/ 2817602 w 4193197"/>
                <a:gd name="connsiteY2" fmla="*/ 3293729 h 4732973"/>
                <a:gd name="connsiteX3" fmla="*/ 3694648 w 4193197"/>
                <a:gd name="connsiteY3" fmla="*/ 3319074 h 4732973"/>
                <a:gd name="connsiteX4" fmla="*/ 3739953 w 4193197"/>
                <a:gd name="connsiteY4" fmla="*/ 2864275 h 4732973"/>
                <a:gd name="connsiteX5" fmla="*/ 3894780 w 4193197"/>
                <a:gd name="connsiteY5" fmla="*/ 2718892 h 4732973"/>
                <a:gd name="connsiteX6" fmla="*/ 3849533 w 4193197"/>
                <a:gd name="connsiteY6" fmla="*/ 2632528 h 4732973"/>
                <a:gd name="connsiteX7" fmla="*/ 3937577 w 4193197"/>
                <a:gd name="connsiteY7" fmla="*/ 2536450 h 4732973"/>
                <a:gd name="connsiteX8" fmla="*/ 3870902 w 4193197"/>
                <a:gd name="connsiteY8" fmla="*/ 2327728 h 4732973"/>
                <a:gd name="connsiteX9" fmla="*/ 4193179 w 4193197"/>
                <a:gd name="connsiteY9" fmla="*/ 2118179 h 4732973"/>
                <a:gd name="connsiteX10" fmla="*/ 3777308 w 4193197"/>
                <a:gd name="connsiteY10" fmla="*/ 1501455 h 4732973"/>
                <a:gd name="connsiteX11" fmla="*/ 2185723 w 4193197"/>
                <a:gd name="connsiteY11" fmla="*/ 398 h 4732973"/>
                <a:gd name="connsiteX12" fmla="*/ 734030 w 4193197"/>
                <a:gd name="connsiteY12" fmla="*/ 949751 h 4732973"/>
                <a:gd name="connsiteX13" fmla="*/ 1201500 w 4193197"/>
                <a:gd name="connsiteY13" fmla="*/ 2874629 h 4732973"/>
                <a:gd name="connsiteX14" fmla="*/ 0 w 4193197"/>
                <a:gd name="connsiteY14" fmla="*/ 4732973 h 47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93197" h="4732973">
                  <a:moveTo>
                    <a:pt x="2279716" y="2810605"/>
                  </a:moveTo>
                  <a:cubicBezTo>
                    <a:pt x="2279699" y="2813553"/>
                    <a:pt x="2293118" y="3074893"/>
                    <a:pt x="2357263" y="3138827"/>
                  </a:cubicBezTo>
                  <a:cubicBezTo>
                    <a:pt x="2421408" y="3202761"/>
                    <a:pt x="2602241" y="3253640"/>
                    <a:pt x="2817602" y="3293729"/>
                  </a:cubicBezTo>
                  <a:cubicBezTo>
                    <a:pt x="3120276" y="3327299"/>
                    <a:pt x="3353266" y="3509408"/>
                    <a:pt x="3694648" y="3319074"/>
                  </a:cubicBezTo>
                  <a:cubicBezTo>
                    <a:pt x="3836971" y="3193980"/>
                    <a:pt x="3740754" y="3068884"/>
                    <a:pt x="3739953" y="2864275"/>
                  </a:cubicBezTo>
                  <a:cubicBezTo>
                    <a:pt x="3775679" y="2764000"/>
                    <a:pt x="3886456" y="2820251"/>
                    <a:pt x="3894780" y="2718892"/>
                  </a:cubicBezTo>
                  <a:cubicBezTo>
                    <a:pt x="3894481" y="2664585"/>
                    <a:pt x="3872007" y="2666128"/>
                    <a:pt x="3849533" y="2632528"/>
                  </a:cubicBezTo>
                  <a:cubicBezTo>
                    <a:pt x="3878881" y="2600502"/>
                    <a:pt x="3931042" y="2591288"/>
                    <a:pt x="3937577" y="2536450"/>
                  </a:cubicBezTo>
                  <a:cubicBezTo>
                    <a:pt x="3940460" y="2477004"/>
                    <a:pt x="3869273" y="2411880"/>
                    <a:pt x="3870902" y="2327728"/>
                  </a:cubicBezTo>
                  <a:cubicBezTo>
                    <a:pt x="3906766" y="2247276"/>
                    <a:pt x="4161291" y="2258266"/>
                    <a:pt x="4193179" y="2118179"/>
                  </a:cubicBezTo>
                  <a:cubicBezTo>
                    <a:pt x="4196354" y="1985492"/>
                    <a:pt x="3794012" y="1785217"/>
                    <a:pt x="3777308" y="1501455"/>
                  </a:cubicBezTo>
                  <a:cubicBezTo>
                    <a:pt x="3788793" y="-20640"/>
                    <a:pt x="2469409" y="9939"/>
                    <a:pt x="2185723" y="398"/>
                  </a:cubicBezTo>
                  <a:cubicBezTo>
                    <a:pt x="1833552" y="-11446"/>
                    <a:pt x="986143" y="239133"/>
                    <a:pt x="734030" y="949751"/>
                  </a:cubicBezTo>
                  <a:cubicBezTo>
                    <a:pt x="415922" y="2117157"/>
                    <a:pt x="1089409" y="2189270"/>
                    <a:pt x="1201500" y="2874629"/>
                  </a:cubicBezTo>
                  <a:cubicBezTo>
                    <a:pt x="1152798" y="3891375"/>
                    <a:pt x="200250" y="4412473"/>
                    <a:pt x="0" y="4732973"/>
                  </a:cubicBezTo>
                </a:path>
              </a:pathLst>
            </a:custGeom>
            <a:ln w="38100">
              <a:solidFill>
                <a:schemeClr val="accent6"/>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1" dirty="0"/>
            </a:p>
          </p:txBody>
        </p:sp>
        <p:sp>
          <p:nvSpPr>
            <p:cNvPr id="9" name="Round Same Side Corner Rectangle 9">
              <a:extLst>
                <a:ext uri="{FF2B5EF4-FFF2-40B4-BE49-F238E27FC236}">
                  <a16:creationId xmlns:a16="http://schemas.microsoft.com/office/drawing/2014/main" id="{1B07C22F-15EE-4DC9-8029-DE016BC26505}"/>
                </a:ext>
              </a:extLst>
            </p:cNvPr>
            <p:cNvSpPr/>
            <p:nvPr/>
          </p:nvSpPr>
          <p:spPr>
            <a:xfrm rot="10800000">
              <a:off x="4326391" y="4080639"/>
              <a:ext cx="198721" cy="334249"/>
            </a:xfrm>
            <a:custGeom>
              <a:avLst/>
              <a:gdLst/>
              <a:ahLst/>
              <a:cxnLst/>
              <a:rect l="l" t="t" r="r" b="b"/>
              <a:pathLst>
                <a:path w="198721" h="334249">
                  <a:moveTo>
                    <a:pt x="198721" y="334249"/>
                  </a:moveTo>
                  <a:lnTo>
                    <a:pt x="0" y="334249"/>
                  </a:lnTo>
                  <a:lnTo>
                    <a:pt x="0" y="111716"/>
                  </a:lnTo>
                  <a:cubicBezTo>
                    <a:pt x="0" y="93424"/>
                    <a:pt x="14829" y="78595"/>
                    <a:pt x="33121" y="78595"/>
                  </a:cubicBezTo>
                  <a:lnTo>
                    <a:pt x="45876" y="78595"/>
                  </a:lnTo>
                  <a:lnTo>
                    <a:pt x="45876" y="17828"/>
                  </a:lnTo>
                  <a:cubicBezTo>
                    <a:pt x="45876" y="7982"/>
                    <a:pt x="53858" y="0"/>
                    <a:pt x="63704" y="0"/>
                  </a:cubicBezTo>
                  <a:lnTo>
                    <a:pt x="135016" y="0"/>
                  </a:lnTo>
                  <a:cubicBezTo>
                    <a:pt x="144862" y="0"/>
                    <a:pt x="152844" y="7982"/>
                    <a:pt x="152844" y="17828"/>
                  </a:cubicBezTo>
                  <a:lnTo>
                    <a:pt x="152844" y="78595"/>
                  </a:lnTo>
                  <a:lnTo>
                    <a:pt x="165600" y="78595"/>
                  </a:lnTo>
                  <a:cubicBezTo>
                    <a:pt x="183892" y="78595"/>
                    <a:pt x="198721" y="93424"/>
                    <a:pt x="198721" y="111716"/>
                  </a:cubicBezTo>
                  <a:close/>
                </a:path>
              </a:pathLst>
            </a:custGeom>
            <a:solidFill>
              <a:schemeClr val="accent6"/>
            </a:solidFill>
            <a:ln w="38100">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Tree>
    <p:extLst>
      <p:ext uri="{BB962C8B-B14F-4D97-AF65-F5344CB8AC3E}">
        <p14:creationId xmlns:p14="http://schemas.microsoft.com/office/powerpoint/2010/main" val="4201278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09401" y="9740"/>
            <a:ext cx="11573197" cy="724247"/>
          </a:xfrm>
        </p:spPr>
        <p:txBody>
          <a:bodyPr/>
          <a:lstStyle/>
          <a:p>
            <a:r>
              <a:rPr lang="en-US" dirty="0">
                <a:solidFill>
                  <a:schemeClr val="accent1"/>
                </a:solidFill>
                <a:latin typeface="Consolas" panose="020B0609020204030204" pitchFamily="49" charset="0"/>
              </a:rPr>
              <a:t>ls</a:t>
            </a:r>
            <a:r>
              <a:rPr lang="en-US" dirty="0">
                <a:latin typeface="Consolas" panose="020B0609020204030204" pitchFamily="49" charset="0"/>
              </a:rPr>
              <a:t> command</a:t>
            </a:r>
          </a:p>
        </p:txBody>
      </p:sp>
      <p:sp>
        <p:nvSpPr>
          <p:cNvPr id="5" name="Teardrop 3">
            <a:extLst>
              <a:ext uri="{FF2B5EF4-FFF2-40B4-BE49-F238E27FC236}">
                <a16:creationId xmlns:a16="http://schemas.microsoft.com/office/drawing/2014/main" id="{A6F4E40B-FF82-457C-8C23-74FA2F9B90EB}"/>
              </a:ext>
            </a:extLst>
          </p:cNvPr>
          <p:cNvSpPr/>
          <p:nvPr/>
        </p:nvSpPr>
        <p:spPr>
          <a:xfrm>
            <a:off x="6598402" y="2275271"/>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-r</a:t>
            </a:r>
            <a:endParaRPr lang="ko-KR" altLang="en-US" sz="1600" dirty="0">
              <a:latin typeface="Consolas" panose="020B0609020204030204" pitchFamily="49" charset="0"/>
            </a:endParaRPr>
          </a:p>
        </p:txBody>
      </p:sp>
      <p:sp>
        <p:nvSpPr>
          <p:cNvPr id="6" name="Teardrop 3">
            <a:extLst>
              <a:ext uri="{FF2B5EF4-FFF2-40B4-BE49-F238E27FC236}">
                <a16:creationId xmlns:a16="http://schemas.microsoft.com/office/drawing/2014/main" id="{F86204A4-27CA-43E6-985C-46545EAD987C}"/>
              </a:ext>
            </a:extLst>
          </p:cNvPr>
          <p:cNvSpPr/>
          <p:nvPr/>
        </p:nvSpPr>
        <p:spPr>
          <a:xfrm>
            <a:off x="6596710" y="3319834"/>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-s</a:t>
            </a:r>
            <a:endParaRPr lang="ko-KR" altLang="en-US" sz="1600" dirty="0">
              <a:latin typeface="Consolas" panose="020B0609020204030204" pitchFamily="49" charset="0"/>
            </a:endParaRPr>
          </a:p>
        </p:txBody>
      </p:sp>
      <p:sp>
        <p:nvSpPr>
          <p:cNvPr id="7" name="Teardrop 3">
            <a:extLst>
              <a:ext uri="{FF2B5EF4-FFF2-40B4-BE49-F238E27FC236}">
                <a16:creationId xmlns:a16="http://schemas.microsoft.com/office/drawing/2014/main" id="{981CD3D7-5BD4-4A1B-9871-7300C55B95F8}"/>
              </a:ext>
            </a:extLst>
          </p:cNvPr>
          <p:cNvSpPr/>
          <p:nvPr/>
        </p:nvSpPr>
        <p:spPr>
          <a:xfrm>
            <a:off x="6596710" y="4488316"/>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-t</a:t>
            </a:r>
            <a:endParaRPr lang="ko-KR" altLang="en-US" sz="1600" dirty="0">
              <a:latin typeface="Consolas" panose="020B0609020204030204" pitchFamily="49" charset="0"/>
            </a:endParaRPr>
          </a:p>
        </p:txBody>
      </p:sp>
      <p:sp>
        <p:nvSpPr>
          <p:cNvPr id="8" name="Teardrop 3">
            <a:extLst>
              <a:ext uri="{FF2B5EF4-FFF2-40B4-BE49-F238E27FC236}">
                <a16:creationId xmlns:a16="http://schemas.microsoft.com/office/drawing/2014/main" id="{8BD1278F-D846-49A3-8644-C571F4394EBC}"/>
              </a:ext>
            </a:extLst>
          </p:cNvPr>
          <p:cNvSpPr/>
          <p:nvPr/>
        </p:nvSpPr>
        <p:spPr>
          <a:xfrm flipH="1">
            <a:off x="4918124" y="2255625"/>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-a</a:t>
            </a:r>
            <a:endParaRPr lang="ko-KR" altLang="en-US" sz="1600" dirty="0">
              <a:latin typeface="Consolas" panose="020B0609020204030204" pitchFamily="49" charset="0"/>
            </a:endParaRPr>
          </a:p>
        </p:txBody>
      </p:sp>
      <p:sp>
        <p:nvSpPr>
          <p:cNvPr id="9" name="Teardrop 3">
            <a:extLst>
              <a:ext uri="{FF2B5EF4-FFF2-40B4-BE49-F238E27FC236}">
                <a16:creationId xmlns:a16="http://schemas.microsoft.com/office/drawing/2014/main" id="{79DA2639-11DF-4499-B793-8B7BF909C7D3}"/>
              </a:ext>
            </a:extLst>
          </p:cNvPr>
          <p:cNvSpPr/>
          <p:nvPr/>
        </p:nvSpPr>
        <p:spPr>
          <a:xfrm flipH="1">
            <a:off x="4918124" y="3328187"/>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-i</a:t>
            </a:r>
            <a:endParaRPr lang="ko-KR" altLang="en-US" sz="1600" dirty="0">
              <a:latin typeface="Consolas" panose="020B0609020204030204" pitchFamily="49" charset="0"/>
            </a:endParaRPr>
          </a:p>
        </p:txBody>
      </p:sp>
      <p:sp>
        <p:nvSpPr>
          <p:cNvPr id="10" name="Teardrop 3">
            <a:extLst>
              <a:ext uri="{FF2B5EF4-FFF2-40B4-BE49-F238E27FC236}">
                <a16:creationId xmlns:a16="http://schemas.microsoft.com/office/drawing/2014/main" id="{7EC38273-08FD-4D05-8CE1-592DA1C3DF29}"/>
              </a:ext>
            </a:extLst>
          </p:cNvPr>
          <p:cNvSpPr/>
          <p:nvPr/>
        </p:nvSpPr>
        <p:spPr>
          <a:xfrm flipH="1">
            <a:off x="4918124" y="4400749"/>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-l</a:t>
            </a:r>
            <a:endParaRPr lang="ko-KR" altLang="en-US" sz="1600" dirty="0">
              <a:latin typeface="Consolas" panose="020B0609020204030204" pitchFamily="49" charset="0"/>
            </a:endParaRPr>
          </a:p>
        </p:txBody>
      </p:sp>
      <p:sp>
        <p:nvSpPr>
          <p:cNvPr id="19" name="TextBox 18">
            <a:extLst>
              <a:ext uri="{FF2B5EF4-FFF2-40B4-BE49-F238E27FC236}">
                <a16:creationId xmlns:a16="http://schemas.microsoft.com/office/drawing/2014/main" id="{3230BB9B-EA0A-4164-8D00-ADF4848C97CF}"/>
              </a:ext>
            </a:extLst>
          </p:cNvPr>
          <p:cNvSpPr txBox="1"/>
          <p:nvPr/>
        </p:nvSpPr>
        <p:spPr>
          <a:xfrm>
            <a:off x="7360133" y="3571209"/>
            <a:ext cx="2791899" cy="338554"/>
          </a:xfrm>
          <a:prstGeom prst="rect">
            <a:avLst/>
          </a:prstGeom>
          <a:noFill/>
        </p:spPr>
        <p:txBody>
          <a:bodyPr wrap="square" rtlCol="0">
            <a:spAutoFit/>
          </a:bodyPr>
          <a:lstStyle/>
          <a:p>
            <a:r>
              <a:rPr lang="en-US" altLang="ko-KR" sz="1600" b="1" dirty="0">
                <a:solidFill>
                  <a:schemeClr val="tx1">
                    <a:lumMod val="75000"/>
                    <a:lumOff val="25000"/>
                  </a:schemeClr>
                </a:solidFill>
                <a:latin typeface="Arial" pitchFamily="34" charset="0"/>
                <a:cs typeface="Arial" pitchFamily="34" charset="0"/>
              </a:rPr>
              <a:t>list file size</a:t>
            </a:r>
            <a:endParaRPr lang="ko-KR" altLang="en-US" sz="1600" b="1" dirty="0">
              <a:solidFill>
                <a:schemeClr val="tx1">
                  <a:lumMod val="75000"/>
                  <a:lumOff val="25000"/>
                </a:schemeClr>
              </a:solidFill>
              <a:latin typeface="Arial" pitchFamily="34" charset="0"/>
              <a:cs typeface="Arial" pitchFamily="34" charset="0"/>
            </a:endParaRPr>
          </a:p>
        </p:txBody>
      </p:sp>
      <p:sp>
        <p:nvSpPr>
          <p:cNvPr id="22" name="TextBox 21">
            <a:extLst>
              <a:ext uri="{FF2B5EF4-FFF2-40B4-BE49-F238E27FC236}">
                <a16:creationId xmlns:a16="http://schemas.microsoft.com/office/drawing/2014/main" id="{4FB0FBD9-4D0E-46E7-9085-3444A49AD2CA}"/>
              </a:ext>
            </a:extLst>
          </p:cNvPr>
          <p:cNvSpPr txBox="1"/>
          <p:nvPr/>
        </p:nvSpPr>
        <p:spPr>
          <a:xfrm>
            <a:off x="7360133" y="4713359"/>
            <a:ext cx="2791899" cy="338554"/>
          </a:xfrm>
          <a:prstGeom prst="rect">
            <a:avLst/>
          </a:prstGeom>
          <a:noFill/>
        </p:spPr>
        <p:txBody>
          <a:bodyPr wrap="square" rtlCol="0">
            <a:spAutoFit/>
          </a:bodyPr>
          <a:lstStyle/>
          <a:p>
            <a:r>
              <a:rPr lang="en-US" altLang="ko-KR" sz="1600" b="1" dirty="0">
                <a:solidFill>
                  <a:schemeClr val="tx1">
                    <a:lumMod val="75000"/>
                    <a:lumOff val="25000"/>
                  </a:schemeClr>
                </a:solidFill>
                <a:latin typeface="Arial" pitchFamily="34" charset="0"/>
                <a:cs typeface="Arial" pitchFamily="34" charset="0"/>
              </a:rPr>
              <a:t>sort by time &amp; date</a:t>
            </a:r>
            <a:endParaRPr lang="ko-KR" altLang="en-US" sz="1600" b="1" dirty="0">
              <a:solidFill>
                <a:schemeClr val="tx1">
                  <a:lumMod val="75000"/>
                  <a:lumOff val="25000"/>
                </a:schemeClr>
              </a:solidFill>
              <a:latin typeface="Arial" pitchFamily="34" charset="0"/>
              <a:cs typeface="Arial" pitchFamily="34" charset="0"/>
            </a:endParaRPr>
          </a:p>
        </p:txBody>
      </p:sp>
      <p:sp>
        <p:nvSpPr>
          <p:cNvPr id="25" name="TextBox 24">
            <a:extLst>
              <a:ext uri="{FF2B5EF4-FFF2-40B4-BE49-F238E27FC236}">
                <a16:creationId xmlns:a16="http://schemas.microsoft.com/office/drawing/2014/main" id="{A263B2FC-DE9F-42BF-9132-F8C6179ECCB5}"/>
              </a:ext>
            </a:extLst>
          </p:cNvPr>
          <p:cNvSpPr txBox="1"/>
          <p:nvPr/>
        </p:nvSpPr>
        <p:spPr>
          <a:xfrm>
            <a:off x="7360134" y="2481393"/>
            <a:ext cx="2791899" cy="338554"/>
          </a:xfrm>
          <a:prstGeom prst="rect">
            <a:avLst/>
          </a:prstGeom>
          <a:noFill/>
        </p:spPr>
        <p:txBody>
          <a:bodyPr wrap="square" rtlCol="0">
            <a:spAutoFit/>
          </a:bodyPr>
          <a:lstStyle/>
          <a:p>
            <a:r>
              <a:rPr lang="en-IN" altLang="ko-KR" sz="1600" b="1" dirty="0">
                <a:solidFill>
                  <a:schemeClr val="tx1">
                    <a:lumMod val="75000"/>
                    <a:lumOff val="25000"/>
                  </a:schemeClr>
                </a:solidFill>
                <a:latin typeface="Arial" pitchFamily="34" charset="0"/>
                <a:cs typeface="Arial" pitchFamily="34" charset="0"/>
              </a:rPr>
              <a:t>list in reverse order</a:t>
            </a:r>
            <a:endParaRPr lang="ko-KR" altLang="en-US" sz="1600" b="1" dirty="0">
              <a:solidFill>
                <a:schemeClr val="tx1">
                  <a:lumMod val="75000"/>
                  <a:lumOff val="25000"/>
                </a:schemeClr>
              </a:solidFill>
              <a:latin typeface="Arial" pitchFamily="34" charset="0"/>
              <a:cs typeface="Arial" pitchFamily="34" charset="0"/>
            </a:endParaRPr>
          </a:p>
        </p:txBody>
      </p:sp>
      <p:sp>
        <p:nvSpPr>
          <p:cNvPr id="28" name="TextBox 27">
            <a:extLst>
              <a:ext uri="{FF2B5EF4-FFF2-40B4-BE49-F238E27FC236}">
                <a16:creationId xmlns:a16="http://schemas.microsoft.com/office/drawing/2014/main" id="{61D51CD7-B4DD-43F0-A314-E36C12B7B739}"/>
              </a:ext>
            </a:extLst>
          </p:cNvPr>
          <p:cNvSpPr txBox="1"/>
          <p:nvPr/>
        </p:nvSpPr>
        <p:spPr>
          <a:xfrm>
            <a:off x="2113770" y="4572891"/>
            <a:ext cx="2804354" cy="584775"/>
          </a:xfrm>
          <a:prstGeom prst="rect">
            <a:avLst/>
          </a:prstGeom>
          <a:noFill/>
        </p:spPr>
        <p:txBody>
          <a:bodyPr wrap="square" rtlCol="0">
            <a:spAutoFit/>
          </a:bodyPr>
          <a:lstStyle/>
          <a:p>
            <a:pPr algn="r"/>
            <a:r>
              <a:rPr lang="en-US" sz="1600" b="1" i="0" dirty="0">
                <a:solidFill>
                  <a:srgbClr val="222222"/>
                </a:solidFill>
                <a:effectLst/>
                <a:latin typeface="Arial" panose="020B0604020202020204" pitchFamily="34" charset="0"/>
              </a:rPr>
              <a:t>list with long format - show permissions</a:t>
            </a:r>
            <a:endParaRPr lang="ko-KR" altLang="en-US" sz="1600" b="1" dirty="0">
              <a:solidFill>
                <a:schemeClr val="tx1">
                  <a:lumMod val="75000"/>
                  <a:lumOff val="25000"/>
                </a:schemeClr>
              </a:solidFill>
              <a:latin typeface="Arial" pitchFamily="34" charset="0"/>
              <a:cs typeface="Arial" pitchFamily="34" charset="0"/>
            </a:endParaRPr>
          </a:p>
        </p:txBody>
      </p:sp>
      <p:sp>
        <p:nvSpPr>
          <p:cNvPr id="31" name="TextBox 30">
            <a:extLst>
              <a:ext uri="{FF2B5EF4-FFF2-40B4-BE49-F238E27FC236}">
                <a16:creationId xmlns:a16="http://schemas.microsoft.com/office/drawing/2014/main" id="{278D92C8-1C7F-461E-B83F-D8619490F4D2}"/>
              </a:ext>
            </a:extLst>
          </p:cNvPr>
          <p:cNvSpPr txBox="1"/>
          <p:nvPr/>
        </p:nvSpPr>
        <p:spPr>
          <a:xfrm>
            <a:off x="2039968" y="3446360"/>
            <a:ext cx="2804354" cy="584775"/>
          </a:xfrm>
          <a:prstGeom prst="rect">
            <a:avLst/>
          </a:prstGeom>
          <a:noFill/>
        </p:spPr>
        <p:txBody>
          <a:bodyPr wrap="square" rtlCol="0">
            <a:spAutoFit/>
          </a:bodyPr>
          <a:lstStyle/>
          <a:p>
            <a:pPr algn="r"/>
            <a:r>
              <a:rPr lang="en-US" sz="1600" b="1" i="0" dirty="0">
                <a:solidFill>
                  <a:srgbClr val="222222"/>
                </a:solidFill>
                <a:effectLst/>
                <a:latin typeface="Arial" panose="020B0604020202020204" pitchFamily="34" charset="0"/>
              </a:rPr>
              <a:t>list file's inode index number</a:t>
            </a:r>
            <a:endParaRPr lang="ko-KR" altLang="en-US" sz="1600" b="1" dirty="0">
              <a:solidFill>
                <a:schemeClr val="tx1">
                  <a:lumMod val="75000"/>
                  <a:lumOff val="25000"/>
                </a:schemeClr>
              </a:solidFill>
              <a:latin typeface="Arial" pitchFamily="34" charset="0"/>
              <a:cs typeface="Arial" pitchFamily="34" charset="0"/>
            </a:endParaRPr>
          </a:p>
        </p:txBody>
      </p:sp>
      <p:sp>
        <p:nvSpPr>
          <p:cNvPr id="34" name="TextBox 33">
            <a:extLst>
              <a:ext uri="{FF2B5EF4-FFF2-40B4-BE49-F238E27FC236}">
                <a16:creationId xmlns:a16="http://schemas.microsoft.com/office/drawing/2014/main" id="{E6E1D780-EE5A-4BFA-917D-37F06CC0D5C1}"/>
              </a:ext>
            </a:extLst>
          </p:cNvPr>
          <p:cNvSpPr txBox="1"/>
          <p:nvPr/>
        </p:nvSpPr>
        <p:spPr>
          <a:xfrm>
            <a:off x="2113770" y="2370821"/>
            <a:ext cx="2804354" cy="584775"/>
          </a:xfrm>
          <a:prstGeom prst="rect">
            <a:avLst/>
          </a:prstGeom>
          <a:noFill/>
        </p:spPr>
        <p:txBody>
          <a:bodyPr wrap="square" rtlCol="0">
            <a:spAutoFit/>
          </a:bodyPr>
          <a:lstStyle/>
          <a:p>
            <a:pPr algn="r"/>
            <a:r>
              <a:rPr lang="en-US" sz="1600" b="1" i="0" dirty="0">
                <a:solidFill>
                  <a:srgbClr val="222222"/>
                </a:solidFill>
                <a:effectLst/>
                <a:latin typeface="Arial" panose="020B0604020202020204" pitchFamily="34" charset="0"/>
              </a:rPr>
              <a:t>list all files including hidden file starting with '.'</a:t>
            </a:r>
            <a:endParaRPr lang="ko-KR" altLang="en-US" sz="1600" b="1" dirty="0">
              <a:solidFill>
                <a:schemeClr val="tx1">
                  <a:lumMod val="75000"/>
                  <a:lumOff val="25000"/>
                </a:schemeClr>
              </a:solidFill>
              <a:latin typeface="Arial" pitchFamily="34" charset="0"/>
              <a:cs typeface="Arial" pitchFamily="34" charset="0"/>
            </a:endParaRPr>
          </a:p>
        </p:txBody>
      </p:sp>
      <p:sp>
        <p:nvSpPr>
          <p:cNvPr id="36" name="TextBox 35">
            <a:extLst>
              <a:ext uri="{FF2B5EF4-FFF2-40B4-BE49-F238E27FC236}">
                <a16:creationId xmlns:a16="http://schemas.microsoft.com/office/drawing/2014/main" id="{F3DB6631-DE7C-48C5-ABBC-F14E281CE0AA}"/>
              </a:ext>
            </a:extLst>
          </p:cNvPr>
          <p:cNvSpPr txBox="1"/>
          <p:nvPr/>
        </p:nvSpPr>
        <p:spPr>
          <a:xfrm>
            <a:off x="2929771" y="952259"/>
            <a:ext cx="6107722" cy="923330"/>
          </a:xfrm>
          <a:prstGeom prst="rect">
            <a:avLst/>
          </a:prstGeom>
          <a:noFill/>
        </p:spPr>
        <p:txBody>
          <a:bodyPr wrap="square">
            <a:spAutoFit/>
          </a:bodyPr>
          <a:lstStyle/>
          <a:p>
            <a:r>
              <a:rPr lang="en-US" dirty="0">
                <a:solidFill>
                  <a:srgbClr val="222222"/>
                </a:solidFill>
                <a:latin typeface="Arial" panose="020B0604020202020204" pitchFamily="34" charset="0"/>
              </a:rPr>
              <a:t>A</a:t>
            </a:r>
            <a:r>
              <a:rPr lang="en-US" b="0" i="0" dirty="0">
                <a:solidFill>
                  <a:srgbClr val="222222"/>
                </a:solidFill>
                <a:effectLst/>
                <a:latin typeface="Arial" panose="020B0604020202020204" pitchFamily="34" charset="0"/>
              </a:rPr>
              <a:t> Linux shell command that lists directory contents of files and directories. Below are some options available in </a:t>
            </a:r>
            <a:r>
              <a:rPr lang="en-US" dirty="0">
                <a:solidFill>
                  <a:srgbClr val="222222"/>
                </a:solidFill>
                <a:latin typeface="Arial" panose="020B0604020202020204" pitchFamily="34" charset="0"/>
              </a:rPr>
              <a:t>ls command. They can be combine also as per requirement.</a:t>
            </a:r>
            <a:endParaRPr lang="en-IN" dirty="0"/>
          </a:p>
        </p:txBody>
      </p:sp>
      <p:sp>
        <p:nvSpPr>
          <p:cNvPr id="42" name="Teardrop 3">
            <a:extLst>
              <a:ext uri="{FF2B5EF4-FFF2-40B4-BE49-F238E27FC236}">
                <a16:creationId xmlns:a16="http://schemas.microsoft.com/office/drawing/2014/main" id="{57F66858-5434-4BEE-85BF-135E90B186DF}"/>
              </a:ext>
            </a:extLst>
          </p:cNvPr>
          <p:cNvSpPr/>
          <p:nvPr/>
        </p:nvSpPr>
        <p:spPr>
          <a:xfrm flipH="1">
            <a:off x="4918124" y="5471838"/>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-X</a:t>
            </a:r>
            <a:endParaRPr lang="ko-KR" altLang="en-US" sz="1600" dirty="0">
              <a:latin typeface="Consolas" panose="020B0609020204030204" pitchFamily="49" charset="0"/>
            </a:endParaRPr>
          </a:p>
        </p:txBody>
      </p:sp>
      <p:sp>
        <p:nvSpPr>
          <p:cNvPr id="43" name="TextBox 42">
            <a:extLst>
              <a:ext uri="{FF2B5EF4-FFF2-40B4-BE49-F238E27FC236}">
                <a16:creationId xmlns:a16="http://schemas.microsoft.com/office/drawing/2014/main" id="{22C8D024-C8AD-4963-B0D6-F89841600167}"/>
              </a:ext>
            </a:extLst>
          </p:cNvPr>
          <p:cNvSpPr txBox="1"/>
          <p:nvPr/>
        </p:nvSpPr>
        <p:spPr>
          <a:xfrm>
            <a:off x="2113770" y="5684273"/>
            <a:ext cx="2804354" cy="338554"/>
          </a:xfrm>
          <a:prstGeom prst="rect">
            <a:avLst/>
          </a:prstGeom>
          <a:noFill/>
        </p:spPr>
        <p:txBody>
          <a:bodyPr wrap="square" rtlCol="0">
            <a:spAutoFit/>
          </a:bodyPr>
          <a:lstStyle/>
          <a:p>
            <a:pPr algn="r"/>
            <a:r>
              <a:rPr lang="en-US" sz="1600" b="1" i="0" dirty="0">
                <a:solidFill>
                  <a:srgbClr val="222222"/>
                </a:solidFill>
                <a:effectLst/>
                <a:latin typeface="Arial" panose="020B0604020202020204" pitchFamily="34" charset="0"/>
              </a:rPr>
              <a:t>sort by extension name</a:t>
            </a:r>
            <a:endParaRPr lang="ko-KR" altLang="en-US" sz="1600" b="1" dirty="0">
              <a:solidFill>
                <a:schemeClr val="tx1">
                  <a:lumMod val="75000"/>
                  <a:lumOff val="25000"/>
                </a:schemeClr>
              </a:solidFill>
              <a:latin typeface="Arial" pitchFamily="34" charset="0"/>
              <a:cs typeface="Arial" pitchFamily="34" charset="0"/>
            </a:endParaRPr>
          </a:p>
        </p:txBody>
      </p:sp>
      <p:sp>
        <p:nvSpPr>
          <p:cNvPr id="44" name="Teardrop 3">
            <a:extLst>
              <a:ext uri="{FF2B5EF4-FFF2-40B4-BE49-F238E27FC236}">
                <a16:creationId xmlns:a16="http://schemas.microsoft.com/office/drawing/2014/main" id="{71AA62CF-D43E-4CA9-913A-99044A813D13}"/>
              </a:ext>
            </a:extLst>
          </p:cNvPr>
          <p:cNvSpPr/>
          <p:nvPr/>
        </p:nvSpPr>
        <p:spPr>
          <a:xfrm>
            <a:off x="6596709" y="5477460"/>
            <a:ext cx="763424" cy="763425"/>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600" dirty="0">
                <a:latin typeface="Consolas" panose="020B0609020204030204" pitchFamily="49" charset="0"/>
              </a:rPr>
              <a:t>ls -S</a:t>
            </a:r>
            <a:endParaRPr lang="ko-KR" altLang="en-US" sz="1600" dirty="0">
              <a:latin typeface="Consolas" panose="020B0609020204030204" pitchFamily="49" charset="0"/>
            </a:endParaRPr>
          </a:p>
        </p:txBody>
      </p:sp>
      <p:sp>
        <p:nvSpPr>
          <p:cNvPr id="45" name="TextBox 44">
            <a:extLst>
              <a:ext uri="{FF2B5EF4-FFF2-40B4-BE49-F238E27FC236}">
                <a16:creationId xmlns:a16="http://schemas.microsoft.com/office/drawing/2014/main" id="{57B75288-BE98-45C0-97A3-7204467BA272}"/>
              </a:ext>
            </a:extLst>
          </p:cNvPr>
          <p:cNvSpPr txBox="1"/>
          <p:nvPr/>
        </p:nvSpPr>
        <p:spPr>
          <a:xfrm>
            <a:off x="7360133" y="5701620"/>
            <a:ext cx="2791899" cy="338554"/>
          </a:xfrm>
          <a:prstGeom prst="rect">
            <a:avLst/>
          </a:prstGeom>
          <a:noFill/>
        </p:spPr>
        <p:txBody>
          <a:bodyPr wrap="square" rtlCol="0">
            <a:spAutoFit/>
          </a:bodyPr>
          <a:lstStyle/>
          <a:p>
            <a:r>
              <a:rPr lang="en-US" altLang="ko-KR" sz="1600" b="1" dirty="0">
                <a:solidFill>
                  <a:schemeClr val="tx1">
                    <a:lumMod val="75000"/>
                    <a:lumOff val="25000"/>
                  </a:schemeClr>
                </a:solidFill>
                <a:latin typeface="Arial" pitchFamily="34" charset="0"/>
                <a:cs typeface="Arial" pitchFamily="34" charset="0"/>
              </a:rPr>
              <a:t>sort by file size</a:t>
            </a:r>
            <a:endParaRPr lang="ko-KR" altLang="en-US" sz="1600" b="1" dirty="0">
              <a:solidFill>
                <a:schemeClr val="tx1">
                  <a:lumMod val="75000"/>
                  <a:lumOff val="25000"/>
                </a:schemeClr>
              </a:solidFill>
              <a:latin typeface="Arial" pitchFamily="34" charset="0"/>
              <a:cs typeface="Arial" pitchFamily="34" charset="0"/>
            </a:endParaRPr>
          </a:p>
        </p:txBody>
      </p:sp>
      <p:pic>
        <p:nvPicPr>
          <p:cNvPr id="3" name="Slide-6">
            <a:hlinkClick r:id="" action="ppaction://media"/>
            <a:extLst>
              <a:ext uri="{FF2B5EF4-FFF2-40B4-BE49-F238E27FC236}">
                <a16:creationId xmlns:a16="http://schemas.microsoft.com/office/drawing/2014/main" id="{E48912E6-9C88-435A-9CAE-A4CC82C414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30368" y="342659"/>
            <a:ext cx="609600" cy="609600"/>
          </a:xfrm>
          <a:prstGeom prst="rect">
            <a:avLst/>
          </a:prstGeom>
        </p:spPr>
      </p:pic>
    </p:spTree>
    <p:extLst>
      <p:ext uri="{BB962C8B-B14F-4D97-AF65-F5344CB8AC3E}">
        <p14:creationId xmlns:p14="http://schemas.microsoft.com/office/powerpoint/2010/main" val="247020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0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570A09E-968D-4F74-BBA0-758570E14940}"/>
              </a:ext>
            </a:extLst>
          </p:cNvPr>
          <p:cNvSpPr txBox="1"/>
          <p:nvPr/>
        </p:nvSpPr>
        <p:spPr>
          <a:xfrm>
            <a:off x="1471682" y="1557067"/>
            <a:ext cx="9248633"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It is a </a:t>
            </a:r>
            <a:r>
              <a:rPr lang="en-US" sz="2400" dirty="0">
                <a:solidFill>
                  <a:schemeClr val="accent1"/>
                </a:solidFill>
              </a:rPr>
              <a:t>structured collection </a:t>
            </a:r>
            <a:r>
              <a:rPr lang="en-US" sz="2400" dirty="0"/>
              <a:t>of files on a disk drive or a partition. </a:t>
            </a:r>
          </a:p>
          <a:p>
            <a:pPr marL="285750" indent="-285750">
              <a:buFont typeface="Arial" panose="020B0604020202020204" pitchFamily="34" charset="0"/>
              <a:buChar char="•"/>
            </a:pPr>
            <a:r>
              <a:rPr lang="en-US" sz="2400" dirty="0"/>
              <a:t>A partition is a </a:t>
            </a:r>
            <a:r>
              <a:rPr lang="en-US" sz="2400" dirty="0">
                <a:solidFill>
                  <a:schemeClr val="accent1"/>
                </a:solidFill>
              </a:rPr>
              <a:t>segment </a:t>
            </a:r>
            <a:r>
              <a:rPr lang="en-US" sz="2400" dirty="0"/>
              <a:t>of memory and contains some specific data. In our machine, there can be various partitions of the memory. </a:t>
            </a:r>
          </a:p>
          <a:p>
            <a:pPr marL="285750" indent="-285750">
              <a:buFont typeface="Arial" panose="020B0604020202020204" pitchFamily="34" charset="0"/>
              <a:buChar char="•"/>
            </a:pPr>
            <a:r>
              <a:rPr lang="en-US" sz="2400" dirty="0"/>
              <a:t>It is generally a built-in layer of a Linux operating system used to handle the data management of the storage. It helps to arrange the file on the disk storage. It manages the file name, file size, creation date, and much more </a:t>
            </a:r>
            <a:r>
              <a:rPr lang="en-US" sz="2400" dirty="0">
                <a:solidFill>
                  <a:schemeClr val="accent1"/>
                </a:solidFill>
              </a:rPr>
              <a:t>information about a file.</a:t>
            </a:r>
          </a:p>
          <a:p>
            <a:pPr marL="285750" indent="-285750">
              <a:buFont typeface="Arial" panose="020B0604020202020204" pitchFamily="34" charset="0"/>
              <a:buChar char="•"/>
            </a:pPr>
            <a:r>
              <a:rPr lang="en-IN" sz="2400" dirty="0"/>
              <a:t>It </a:t>
            </a:r>
            <a:r>
              <a:rPr lang="en-US" sz="2400" dirty="0"/>
              <a:t>maintain consistency by treating </a:t>
            </a:r>
            <a:r>
              <a:rPr lang="en-US" sz="2400" dirty="0">
                <a:solidFill>
                  <a:schemeClr val="accent1"/>
                </a:solidFill>
              </a:rPr>
              <a:t>everything as a file </a:t>
            </a:r>
            <a:r>
              <a:rPr lang="en-US" sz="2400" dirty="0"/>
              <a:t>(even the hardware devices). </a:t>
            </a:r>
          </a:p>
          <a:p>
            <a:pPr marL="285750" indent="-285750">
              <a:buFont typeface="Arial" panose="020B0604020202020204" pitchFamily="34" charset="0"/>
              <a:buChar char="•"/>
            </a:pPr>
            <a:r>
              <a:rPr lang="en-US" sz="2400" dirty="0"/>
              <a:t>The keyboard, mouse, printers, monitor, hard disk, processes, even the directories are treated as files in Linux.</a:t>
            </a:r>
          </a:p>
        </p:txBody>
      </p:sp>
      <p:sp>
        <p:nvSpPr>
          <p:cNvPr id="9" name="Text Placeholder 1">
            <a:extLst>
              <a:ext uri="{FF2B5EF4-FFF2-40B4-BE49-F238E27FC236}">
                <a16:creationId xmlns:a16="http://schemas.microsoft.com/office/drawing/2014/main" id="{7D401CFA-E060-4858-A2BC-69688CF64650}"/>
              </a:ext>
            </a:extLst>
          </p:cNvPr>
          <p:cNvSpPr txBox="1">
            <a:spLocks/>
          </p:cNvSpPr>
          <p:nvPr/>
        </p:nvSpPr>
        <p:spPr>
          <a:xfrm>
            <a:off x="309401" y="240402"/>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1"/>
                </a:solidFill>
                <a:latin typeface="Consolas" panose="020B0609020204030204" pitchFamily="49" charset="0"/>
              </a:rPr>
              <a:t>File</a:t>
            </a:r>
            <a:r>
              <a:rPr lang="en-US" dirty="0">
                <a:latin typeface="Consolas" panose="020B0609020204030204" pitchFamily="49" charset="0"/>
              </a:rPr>
              <a:t> System</a:t>
            </a:r>
          </a:p>
        </p:txBody>
      </p:sp>
      <p:pic>
        <p:nvPicPr>
          <p:cNvPr id="2" name="Track-46_">
            <a:hlinkClick r:id="" action="ppaction://media"/>
            <a:extLst>
              <a:ext uri="{FF2B5EF4-FFF2-40B4-BE49-F238E27FC236}">
                <a16:creationId xmlns:a16="http://schemas.microsoft.com/office/drawing/2014/main" id="{B165DDFB-4C00-4172-9F06-BE70CFE81A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2581" y="355049"/>
            <a:ext cx="609600" cy="609600"/>
          </a:xfrm>
          <a:prstGeom prst="rect">
            <a:avLst/>
          </a:prstGeom>
        </p:spPr>
      </p:pic>
    </p:spTree>
    <p:extLst>
      <p:ext uri="{BB962C8B-B14F-4D97-AF65-F5344CB8AC3E}">
        <p14:creationId xmlns:p14="http://schemas.microsoft.com/office/powerpoint/2010/main" val="4278825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1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C14225-DAD2-4623-AE79-5EA8874B2C48}"/>
              </a:ext>
            </a:extLst>
          </p:cNvPr>
          <p:cNvSpPr txBox="1">
            <a:spLocks/>
          </p:cNvSpPr>
          <p:nvPr/>
        </p:nvSpPr>
        <p:spPr>
          <a:xfrm>
            <a:off x="309401" y="160790"/>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1"/>
                </a:solidFill>
                <a:latin typeface="Consolas" panose="020B0609020204030204" pitchFamily="49" charset="0"/>
              </a:rPr>
              <a:t>inode</a:t>
            </a:r>
            <a:r>
              <a:rPr lang="en-US" dirty="0">
                <a:latin typeface="Consolas" panose="020B0609020204030204" pitchFamily="49" charset="0"/>
              </a:rPr>
              <a:t> in Unix</a:t>
            </a:r>
          </a:p>
        </p:txBody>
      </p:sp>
      <p:sp>
        <p:nvSpPr>
          <p:cNvPr id="4" name="TextBox 3">
            <a:extLst>
              <a:ext uri="{FF2B5EF4-FFF2-40B4-BE49-F238E27FC236}">
                <a16:creationId xmlns:a16="http://schemas.microsoft.com/office/drawing/2014/main" id="{4423B17F-F10B-45D7-8310-85E3ED5F0554}"/>
              </a:ext>
            </a:extLst>
          </p:cNvPr>
          <p:cNvSpPr txBox="1"/>
          <p:nvPr/>
        </p:nvSpPr>
        <p:spPr>
          <a:xfrm>
            <a:off x="713095" y="1210186"/>
            <a:ext cx="10437125" cy="677108"/>
          </a:xfrm>
          <a:prstGeom prst="rect">
            <a:avLst/>
          </a:prstGeom>
          <a:noFill/>
        </p:spPr>
        <p:txBody>
          <a:bodyPr wrap="square">
            <a:spAutoFit/>
          </a:bodyPr>
          <a:lstStyle/>
          <a:p>
            <a:r>
              <a:rPr lang="en-US" sz="2000" b="1" i="0" dirty="0">
                <a:solidFill>
                  <a:srgbClr val="222222"/>
                </a:solidFill>
                <a:effectLst/>
                <a:latin typeface="Roboto"/>
              </a:rPr>
              <a:t>Inode:</a:t>
            </a:r>
            <a:r>
              <a:rPr lang="en-US" sz="2000" b="0" i="0" dirty="0">
                <a:solidFill>
                  <a:srgbClr val="222222"/>
                </a:solidFill>
                <a:effectLst/>
                <a:latin typeface="Roboto"/>
              </a:rPr>
              <a:t> </a:t>
            </a:r>
            <a:r>
              <a:rPr lang="en-US" b="0" i="0" dirty="0">
                <a:solidFill>
                  <a:srgbClr val="222222"/>
                </a:solidFill>
                <a:effectLst/>
                <a:latin typeface="Roboto"/>
              </a:rPr>
              <a:t>It is a data structure, contains a list of all the blocks in which a file is stored, the owner information for that file, permissions and all other attributes that are set for the file.</a:t>
            </a:r>
            <a:endParaRPr lang="en-IN" dirty="0"/>
          </a:p>
        </p:txBody>
      </p:sp>
      <p:sp>
        <p:nvSpPr>
          <p:cNvPr id="6" name="TextBox 5">
            <a:extLst>
              <a:ext uri="{FF2B5EF4-FFF2-40B4-BE49-F238E27FC236}">
                <a16:creationId xmlns:a16="http://schemas.microsoft.com/office/drawing/2014/main" id="{6F705310-80CA-4B18-A660-AA6A72500F00}"/>
              </a:ext>
            </a:extLst>
          </p:cNvPr>
          <p:cNvSpPr txBox="1"/>
          <p:nvPr/>
        </p:nvSpPr>
        <p:spPr>
          <a:xfrm>
            <a:off x="713095" y="2006642"/>
            <a:ext cx="11169503" cy="677108"/>
          </a:xfrm>
          <a:prstGeom prst="rect">
            <a:avLst/>
          </a:prstGeom>
          <a:noFill/>
        </p:spPr>
        <p:txBody>
          <a:bodyPr wrap="square">
            <a:spAutoFit/>
          </a:bodyPr>
          <a:lstStyle/>
          <a:p>
            <a:r>
              <a:rPr lang="en-US" sz="2000" b="1" i="0" dirty="0">
                <a:solidFill>
                  <a:srgbClr val="222222"/>
                </a:solidFill>
                <a:effectLst/>
                <a:latin typeface="Roboto"/>
              </a:rPr>
              <a:t>Inode number: </a:t>
            </a:r>
            <a:r>
              <a:rPr lang="en-US" b="0" i="0" dirty="0">
                <a:solidFill>
                  <a:srgbClr val="222222"/>
                </a:solidFill>
                <a:effectLst/>
                <a:latin typeface="Roboto"/>
              </a:rPr>
              <a:t>is also known as index number. An inode is a unique number assigned to files and directories while it is created. The inode number will be unique to entire filesystem.</a:t>
            </a:r>
            <a:endParaRPr lang="en-IN" dirty="0"/>
          </a:p>
        </p:txBody>
      </p:sp>
      <p:sp>
        <p:nvSpPr>
          <p:cNvPr id="9" name="TextBox 8">
            <a:extLst>
              <a:ext uri="{FF2B5EF4-FFF2-40B4-BE49-F238E27FC236}">
                <a16:creationId xmlns:a16="http://schemas.microsoft.com/office/drawing/2014/main" id="{6D1C975F-86B4-4803-87EE-F670D8604144}"/>
              </a:ext>
            </a:extLst>
          </p:cNvPr>
          <p:cNvSpPr txBox="1"/>
          <p:nvPr/>
        </p:nvSpPr>
        <p:spPr>
          <a:xfrm>
            <a:off x="713094" y="2803098"/>
            <a:ext cx="9318009" cy="646331"/>
          </a:xfrm>
          <a:prstGeom prst="rect">
            <a:avLst/>
          </a:prstGeom>
          <a:noFill/>
        </p:spPr>
        <p:txBody>
          <a:bodyPr wrap="square">
            <a:spAutoFit/>
          </a:bodyPr>
          <a:lstStyle/>
          <a:p>
            <a:pPr algn="l"/>
            <a:r>
              <a:rPr lang="en-US" b="1" i="0" dirty="0">
                <a:solidFill>
                  <a:srgbClr val="333333"/>
                </a:solidFill>
                <a:effectLst/>
                <a:latin typeface="Roboto"/>
              </a:rPr>
              <a:t>Links in Linux: </a:t>
            </a:r>
          </a:p>
          <a:p>
            <a:pPr algn="l"/>
            <a:r>
              <a:rPr lang="en-US" dirty="0">
                <a:solidFill>
                  <a:srgbClr val="333333"/>
                </a:solidFill>
                <a:latin typeface="Roboto"/>
              </a:rPr>
              <a:t>	Link is a pointer to another file. There are two types of links.</a:t>
            </a:r>
          </a:p>
        </p:txBody>
      </p:sp>
      <p:grpSp>
        <p:nvGrpSpPr>
          <p:cNvPr id="10" name="Group 9">
            <a:extLst>
              <a:ext uri="{FF2B5EF4-FFF2-40B4-BE49-F238E27FC236}">
                <a16:creationId xmlns:a16="http://schemas.microsoft.com/office/drawing/2014/main" id="{2226E1B6-E067-4DAA-AF95-1A43CF376749}"/>
              </a:ext>
            </a:extLst>
          </p:cNvPr>
          <p:cNvGrpSpPr/>
          <p:nvPr/>
        </p:nvGrpSpPr>
        <p:grpSpPr>
          <a:xfrm>
            <a:off x="1137344" y="3554539"/>
            <a:ext cx="4162567" cy="3142671"/>
            <a:chOff x="916360" y="1823920"/>
            <a:chExt cx="2236415" cy="3142671"/>
          </a:xfrm>
        </p:grpSpPr>
        <p:sp>
          <p:nvSpPr>
            <p:cNvPr id="11" name="Rounded Rectangle 1">
              <a:extLst>
                <a:ext uri="{FF2B5EF4-FFF2-40B4-BE49-F238E27FC236}">
                  <a16:creationId xmlns:a16="http://schemas.microsoft.com/office/drawing/2014/main" id="{4BC7FC3E-8B5E-4EFD-AE53-A928E6A5AB2F}"/>
                </a:ext>
              </a:extLst>
            </p:cNvPr>
            <p:cNvSpPr/>
            <p:nvPr/>
          </p:nvSpPr>
          <p:spPr>
            <a:xfrm>
              <a:off x="916360" y="1906591"/>
              <a:ext cx="2236415" cy="3060000"/>
            </a:xfrm>
            <a:prstGeom prst="roundRect">
              <a:avLst>
                <a:gd name="adj" fmla="val 6084"/>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Rounded Rectangle 8">
              <a:extLst>
                <a:ext uri="{FF2B5EF4-FFF2-40B4-BE49-F238E27FC236}">
                  <a16:creationId xmlns:a16="http://schemas.microsoft.com/office/drawing/2014/main" id="{8753FE82-1FB1-4301-9CBC-462EAF93A0A5}"/>
                </a:ext>
              </a:extLst>
            </p:cNvPr>
            <p:cNvSpPr/>
            <p:nvPr/>
          </p:nvSpPr>
          <p:spPr>
            <a:xfrm>
              <a:off x="916360" y="1823920"/>
              <a:ext cx="2236415" cy="581397"/>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Rounded Rectangle 9">
              <a:extLst>
                <a:ext uri="{FF2B5EF4-FFF2-40B4-BE49-F238E27FC236}">
                  <a16:creationId xmlns:a16="http://schemas.microsoft.com/office/drawing/2014/main" id="{1F6CB1B5-88DB-487B-B7F1-B081135787B0}"/>
                </a:ext>
              </a:extLst>
            </p:cNvPr>
            <p:cNvSpPr/>
            <p:nvPr/>
          </p:nvSpPr>
          <p:spPr>
            <a:xfrm>
              <a:off x="1205162" y="1934618"/>
              <a:ext cx="1658810" cy="360000"/>
            </a:xfrm>
            <a:prstGeom prst="roundRect">
              <a:avLst>
                <a:gd name="adj" fmla="val 1776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a:solidFill>
                    <a:schemeClr val="accent1"/>
                  </a:solidFill>
                </a:rPr>
                <a:t>Hard Link</a:t>
              </a:r>
              <a:endParaRPr lang="ko-KR" altLang="en-US" b="1" dirty="0">
                <a:solidFill>
                  <a:schemeClr val="accent1"/>
                </a:solidFill>
              </a:endParaRPr>
            </a:p>
          </p:txBody>
        </p:sp>
        <p:sp>
          <p:nvSpPr>
            <p:cNvPr id="17" name="TextBox 16">
              <a:extLst>
                <a:ext uri="{FF2B5EF4-FFF2-40B4-BE49-F238E27FC236}">
                  <a16:creationId xmlns:a16="http://schemas.microsoft.com/office/drawing/2014/main" id="{C48C110F-2530-4262-A2BC-A8EE50CA5760}"/>
                </a:ext>
              </a:extLst>
            </p:cNvPr>
            <p:cNvSpPr txBox="1"/>
            <p:nvPr/>
          </p:nvSpPr>
          <p:spPr>
            <a:xfrm>
              <a:off x="1064526" y="2487988"/>
              <a:ext cx="1990805" cy="2308324"/>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333333"/>
                  </a:solidFill>
                  <a:effectLst/>
                  <a:latin typeface="Roboto"/>
                </a:rPr>
                <a:t>A hard link is a name that references an inode. </a:t>
              </a:r>
            </a:p>
            <a:p>
              <a:pPr marL="285750" indent="-285750">
                <a:buFont typeface="Arial" panose="020B0604020202020204" pitchFamily="34" charset="0"/>
                <a:buChar char="•"/>
              </a:pPr>
              <a:r>
                <a:rPr lang="en-US" b="0" i="0" dirty="0">
                  <a:solidFill>
                    <a:srgbClr val="333333"/>
                  </a:solidFill>
                  <a:effectLst/>
                  <a:latin typeface="Roboto"/>
                </a:rPr>
                <a:t>It means that if 'file1' has a hard link named 'file2', then both of these files refer to same inode. So, when you create a hard link for a file, all you really do is add a new name to an inode.</a:t>
              </a:r>
              <a:endParaRPr lang="en-US" altLang="ko-KR" dirty="0">
                <a:solidFill>
                  <a:schemeClr val="tx1">
                    <a:lumMod val="65000"/>
                    <a:lumOff val="35000"/>
                  </a:schemeClr>
                </a:solidFill>
              </a:endParaRPr>
            </a:p>
          </p:txBody>
        </p:sp>
      </p:grpSp>
      <p:grpSp>
        <p:nvGrpSpPr>
          <p:cNvPr id="18" name="Group 17">
            <a:extLst>
              <a:ext uri="{FF2B5EF4-FFF2-40B4-BE49-F238E27FC236}">
                <a16:creationId xmlns:a16="http://schemas.microsoft.com/office/drawing/2014/main" id="{324D0AF0-187A-4B4F-9311-BE08421A75A5}"/>
              </a:ext>
            </a:extLst>
          </p:cNvPr>
          <p:cNvGrpSpPr/>
          <p:nvPr/>
        </p:nvGrpSpPr>
        <p:grpSpPr>
          <a:xfrm>
            <a:off x="6096000" y="3558490"/>
            <a:ext cx="5463653" cy="3142671"/>
            <a:chOff x="916360" y="1823920"/>
            <a:chExt cx="2236415" cy="3142671"/>
          </a:xfrm>
        </p:grpSpPr>
        <p:sp>
          <p:nvSpPr>
            <p:cNvPr id="19" name="Rounded Rectangle 1">
              <a:extLst>
                <a:ext uri="{FF2B5EF4-FFF2-40B4-BE49-F238E27FC236}">
                  <a16:creationId xmlns:a16="http://schemas.microsoft.com/office/drawing/2014/main" id="{A339DA12-1C1B-47A6-9774-F9699FE064D2}"/>
                </a:ext>
              </a:extLst>
            </p:cNvPr>
            <p:cNvSpPr/>
            <p:nvPr/>
          </p:nvSpPr>
          <p:spPr>
            <a:xfrm>
              <a:off x="916360" y="1906591"/>
              <a:ext cx="2236415" cy="3060000"/>
            </a:xfrm>
            <a:prstGeom prst="roundRect">
              <a:avLst>
                <a:gd name="adj" fmla="val 6084"/>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0" name="Rounded Rectangle 8">
              <a:extLst>
                <a:ext uri="{FF2B5EF4-FFF2-40B4-BE49-F238E27FC236}">
                  <a16:creationId xmlns:a16="http://schemas.microsoft.com/office/drawing/2014/main" id="{D2252C37-3882-40A5-A6C9-D88BD8E63E58}"/>
                </a:ext>
              </a:extLst>
            </p:cNvPr>
            <p:cNvSpPr/>
            <p:nvPr/>
          </p:nvSpPr>
          <p:spPr>
            <a:xfrm>
              <a:off x="916360" y="1823920"/>
              <a:ext cx="2236415" cy="581397"/>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Rounded Rectangle 9">
              <a:extLst>
                <a:ext uri="{FF2B5EF4-FFF2-40B4-BE49-F238E27FC236}">
                  <a16:creationId xmlns:a16="http://schemas.microsoft.com/office/drawing/2014/main" id="{077DD44C-79CB-4E45-BCA9-462E3BCA99E0}"/>
                </a:ext>
              </a:extLst>
            </p:cNvPr>
            <p:cNvSpPr/>
            <p:nvPr/>
          </p:nvSpPr>
          <p:spPr>
            <a:xfrm>
              <a:off x="1205162" y="1934618"/>
              <a:ext cx="1658810" cy="360000"/>
            </a:xfrm>
            <a:prstGeom prst="roundRect">
              <a:avLst>
                <a:gd name="adj" fmla="val 1776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a:solidFill>
                    <a:schemeClr val="accent1"/>
                  </a:solidFill>
                </a:rPr>
                <a:t>Soft(Symbolic) Link</a:t>
              </a:r>
              <a:endParaRPr lang="ko-KR" altLang="en-US" b="1" dirty="0">
                <a:solidFill>
                  <a:schemeClr val="accent1"/>
                </a:solidFill>
              </a:endParaRPr>
            </a:p>
          </p:txBody>
        </p:sp>
        <p:sp>
          <p:nvSpPr>
            <p:cNvPr id="22" name="TextBox 21">
              <a:extLst>
                <a:ext uri="{FF2B5EF4-FFF2-40B4-BE49-F238E27FC236}">
                  <a16:creationId xmlns:a16="http://schemas.microsoft.com/office/drawing/2014/main" id="{DBF13701-954E-41F0-9132-8A7AF3863AE8}"/>
                </a:ext>
              </a:extLst>
            </p:cNvPr>
            <p:cNvSpPr txBox="1"/>
            <p:nvPr/>
          </p:nvSpPr>
          <p:spPr>
            <a:xfrm>
              <a:off x="968500" y="2487988"/>
              <a:ext cx="2086832" cy="2308324"/>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222222"/>
                  </a:solidFill>
                  <a:effectLst/>
                  <a:latin typeface="Roboto"/>
                </a:rPr>
                <a:t>It is a separate file whose contents point to the linked-to file.</a:t>
              </a:r>
            </a:p>
            <a:p>
              <a:pPr marL="285750" indent="-285750">
                <a:buFont typeface="Arial" panose="020B0604020202020204" pitchFamily="34" charset="0"/>
                <a:buChar char="•"/>
              </a:pPr>
              <a:r>
                <a:rPr lang="en-US" b="0" i="0" dirty="0">
                  <a:solidFill>
                    <a:srgbClr val="222222"/>
                  </a:solidFill>
                  <a:effectLst/>
                  <a:latin typeface="Roboto"/>
                </a:rPr>
                <a:t>The original file is just a name that is connected directly to the inode, and the symbolic link refers to the name. The size of the symbolic link is the number of bytes in the name of the file it refers to, because no other information is available in the symbolic link.</a:t>
              </a:r>
              <a:endParaRPr lang="en-US" altLang="ko-KR" dirty="0">
                <a:solidFill>
                  <a:schemeClr val="tx1">
                    <a:lumMod val="65000"/>
                    <a:lumOff val="35000"/>
                  </a:schemeClr>
                </a:solidFill>
              </a:endParaRPr>
            </a:p>
          </p:txBody>
        </p:sp>
      </p:grpSp>
      <p:pic>
        <p:nvPicPr>
          <p:cNvPr id="3" name="Track-48_">
            <a:hlinkClick r:id="" action="ppaction://media"/>
            <a:extLst>
              <a:ext uri="{FF2B5EF4-FFF2-40B4-BE49-F238E27FC236}">
                <a16:creationId xmlns:a16="http://schemas.microsoft.com/office/drawing/2014/main" id="{3001249E-569C-484A-8F2D-035E32AD3D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82700" y="275437"/>
            <a:ext cx="609600" cy="609600"/>
          </a:xfrm>
          <a:prstGeom prst="rect">
            <a:avLst/>
          </a:prstGeom>
        </p:spPr>
      </p:pic>
    </p:spTree>
    <p:extLst>
      <p:ext uri="{BB962C8B-B14F-4D97-AF65-F5344CB8AC3E}">
        <p14:creationId xmlns:p14="http://schemas.microsoft.com/office/powerpoint/2010/main" val="245986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8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a:extLst>
              <a:ext uri="{FF2B5EF4-FFF2-40B4-BE49-F238E27FC236}">
                <a16:creationId xmlns:a16="http://schemas.microsoft.com/office/drawing/2014/main" id="{305FEFA3-293A-478D-9963-C7E7A137E507}"/>
              </a:ext>
            </a:extLst>
          </p:cNvPr>
          <p:cNvSpPr txBox="1">
            <a:spLocks/>
          </p:cNvSpPr>
          <p:nvPr/>
        </p:nvSpPr>
        <p:spPr>
          <a:xfrm>
            <a:off x="307126" y="19827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1"/>
                </a:solidFill>
                <a:latin typeface="Consolas" panose="020B0609020204030204" pitchFamily="49" charset="0"/>
              </a:rPr>
              <a:t>tm</a:t>
            </a:r>
            <a:r>
              <a:rPr lang="en-US" dirty="0">
                <a:latin typeface="Consolas" panose="020B0609020204030204" pitchFamily="49" charset="0"/>
              </a:rPr>
              <a:t> Structure</a:t>
            </a:r>
          </a:p>
        </p:txBody>
      </p:sp>
      <p:sp>
        <p:nvSpPr>
          <p:cNvPr id="7" name="TextBox 6">
            <a:extLst>
              <a:ext uri="{FF2B5EF4-FFF2-40B4-BE49-F238E27FC236}">
                <a16:creationId xmlns:a16="http://schemas.microsoft.com/office/drawing/2014/main" id="{E47C6728-AF36-49C7-B67C-10E3554FC07C}"/>
              </a:ext>
            </a:extLst>
          </p:cNvPr>
          <p:cNvSpPr txBox="1"/>
          <p:nvPr/>
        </p:nvSpPr>
        <p:spPr>
          <a:xfrm>
            <a:off x="1787857" y="1814142"/>
            <a:ext cx="4621778" cy="369332"/>
          </a:xfrm>
          <a:prstGeom prst="rect">
            <a:avLst/>
          </a:prstGeom>
          <a:noFill/>
        </p:spPr>
        <p:txBody>
          <a:bodyPr wrap="none" rtlCol="0">
            <a:spAutoFit/>
          </a:bodyPr>
          <a:lstStyle/>
          <a:p>
            <a:r>
              <a:rPr lang="en-US" dirty="0"/>
              <a:t>Below are the fields present in tm structure.</a:t>
            </a:r>
            <a:endParaRPr lang="en-IN" dirty="0"/>
          </a:p>
        </p:txBody>
      </p:sp>
      <p:sp>
        <p:nvSpPr>
          <p:cNvPr id="9" name="TextBox 8">
            <a:extLst>
              <a:ext uri="{FF2B5EF4-FFF2-40B4-BE49-F238E27FC236}">
                <a16:creationId xmlns:a16="http://schemas.microsoft.com/office/drawing/2014/main" id="{616E010D-E737-457C-94A5-45D73CC32C45}"/>
              </a:ext>
            </a:extLst>
          </p:cNvPr>
          <p:cNvSpPr txBox="1"/>
          <p:nvPr/>
        </p:nvSpPr>
        <p:spPr>
          <a:xfrm>
            <a:off x="1787857" y="2445057"/>
            <a:ext cx="7912288" cy="3416320"/>
          </a:xfrm>
          <a:prstGeom prst="rect">
            <a:avLst/>
          </a:prstGeom>
          <a:solidFill>
            <a:schemeClr val="tx2">
              <a:lumMod val="50000"/>
            </a:schemeClr>
          </a:solidFill>
        </p:spPr>
        <p:txBody>
          <a:bodyPr wrap="square">
            <a:spAutoFit/>
          </a:bodyPr>
          <a:lstStyle/>
          <a:p>
            <a:r>
              <a:rPr lang="en-US" b="0" dirty="0">
                <a:solidFill>
                  <a:srgbClr val="F97583"/>
                </a:solidFill>
                <a:effectLst/>
                <a:latin typeface="Consolas" panose="020B0609020204030204" pitchFamily="49" charset="0"/>
              </a:rPr>
              <a:t>struct</a:t>
            </a:r>
            <a:r>
              <a:rPr lang="en-US" b="0" dirty="0">
                <a:solidFill>
                  <a:srgbClr val="E1E4E8"/>
                </a:solidFill>
                <a:effectLst/>
                <a:latin typeface="Consolas" panose="020B0609020204030204" pitchFamily="49" charset="0"/>
              </a:rPr>
              <a:t> </a:t>
            </a:r>
            <a:r>
              <a:rPr lang="en-US" b="0" dirty="0">
                <a:solidFill>
                  <a:srgbClr val="B392F0"/>
                </a:solidFill>
                <a:effectLst/>
                <a:latin typeface="Consolas" panose="020B0609020204030204" pitchFamily="49" charset="0"/>
              </a:rPr>
              <a:t>tm</a:t>
            </a:r>
            <a:r>
              <a:rPr lang="en-US" b="0" dirty="0">
                <a:solidFill>
                  <a:srgbClr val="E1E4E8"/>
                </a:solidFill>
                <a:effectLst/>
                <a:latin typeface="Consolas" panose="020B0609020204030204" pitchFamily="49" charset="0"/>
              </a:rPr>
              <a:t> {</a:t>
            </a: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tm_sec</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seconds,  range 0 to 59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tm_min</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minutes, range 0 to 59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tm_hour</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hours, range 0 to 23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tm_mday</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day of the month, range 1 to 31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tm_mon</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month, range 0 to 11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tm_year</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The number of years since 1900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tm_wday</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day of the week, range 0 to 6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tm_yday</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day in the year, range 0 to 365  */</a:t>
            </a:r>
            <a:endParaRPr lang="en-US" b="0" dirty="0">
              <a:solidFill>
                <a:srgbClr val="E1E4E8"/>
              </a:solidFill>
              <a:effectLst/>
              <a:latin typeface="Consolas" panose="020B0609020204030204" pitchFamily="49" charset="0"/>
            </a:endParaRPr>
          </a:p>
          <a:p>
            <a:r>
              <a:rPr lang="en-US" b="0" dirty="0">
                <a:solidFill>
                  <a:srgbClr val="E1E4E8"/>
                </a:solidFill>
                <a:effectLst/>
                <a:latin typeface="Consolas" panose="020B0609020204030204" pitchFamily="49" charset="0"/>
              </a:rPr>
              <a:t>   </a:t>
            </a:r>
            <a:r>
              <a:rPr lang="en-US" b="0" dirty="0">
                <a:solidFill>
                  <a:srgbClr val="F97583"/>
                </a:solidFill>
                <a:effectLst/>
                <a:latin typeface="Consolas" panose="020B0609020204030204" pitchFamily="49" charset="0"/>
              </a:rPr>
              <a:t>int</a:t>
            </a:r>
            <a:r>
              <a:rPr lang="en-US" b="0" dirty="0">
                <a:solidFill>
                  <a:srgbClr val="E1E4E8"/>
                </a:solidFill>
                <a:effectLst/>
                <a:latin typeface="Consolas" panose="020B0609020204030204" pitchFamily="49" charset="0"/>
              </a:rPr>
              <a:t> </a:t>
            </a:r>
            <a:r>
              <a:rPr lang="en-US" b="0" dirty="0" err="1">
                <a:solidFill>
                  <a:srgbClr val="E1E4E8"/>
                </a:solidFill>
                <a:effectLst/>
                <a:latin typeface="Consolas" panose="020B0609020204030204" pitchFamily="49" charset="0"/>
              </a:rPr>
              <a:t>tm_isdst</a:t>
            </a:r>
            <a:r>
              <a:rPr lang="en-US" b="0" dirty="0">
                <a:solidFill>
                  <a:srgbClr val="E1E4E8"/>
                </a:solidFill>
                <a:effectLst/>
                <a:latin typeface="Consolas" panose="020B0609020204030204" pitchFamily="49" charset="0"/>
              </a:rPr>
              <a:t>;</a:t>
            </a:r>
            <a:r>
              <a:rPr lang="en-US" b="0" dirty="0">
                <a:solidFill>
                  <a:srgbClr val="6A737D"/>
                </a:solidFill>
                <a:effectLst/>
                <a:latin typeface="Consolas" panose="020B0609020204030204" pitchFamily="49" charset="0"/>
              </a:rPr>
              <a:t>       /* daylight saving time             */</a:t>
            </a:r>
            <a:r>
              <a:rPr lang="en-US" b="0" dirty="0">
                <a:solidFill>
                  <a:srgbClr val="E1E4E8"/>
                </a:solidFill>
                <a:effectLst/>
                <a:latin typeface="Consolas" panose="020B0609020204030204" pitchFamily="49" charset="0"/>
              </a:rPr>
              <a:t>   </a:t>
            </a:r>
          </a:p>
          <a:p>
            <a:r>
              <a:rPr lang="en-US" b="0" dirty="0">
                <a:solidFill>
                  <a:srgbClr val="E1E4E8"/>
                </a:solidFill>
                <a:effectLst/>
                <a:latin typeface="Consolas" panose="020B0609020204030204" pitchFamily="49" charset="0"/>
              </a:rPr>
              <a:t>};</a:t>
            </a:r>
          </a:p>
        </p:txBody>
      </p:sp>
      <p:pic>
        <p:nvPicPr>
          <p:cNvPr id="2" name="Track-50_">
            <a:hlinkClick r:id="" action="ppaction://media"/>
            <a:extLst>
              <a:ext uri="{FF2B5EF4-FFF2-40B4-BE49-F238E27FC236}">
                <a16:creationId xmlns:a16="http://schemas.microsoft.com/office/drawing/2014/main" id="{B2E8FB9D-1731-46AE-B5F1-E1EC81E3EE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83057" y="312924"/>
            <a:ext cx="609600" cy="609600"/>
          </a:xfrm>
          <a:prstGeom prst="rect">
            <a:avLst/>
          </a:prstGeom>
        </p:spPr>
      </p:pic>
    </p:spTree>
    <p:extLst>
      <p:ext uri="{BB962C8B-B14F-4D97-AF65-F5344CB8AC3E}">
        <p14:creationId xmlns:p14="http://schemas.microsoft.com/office/powerpoint/2010/main" val="3700143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Cover and End Slide Master">
  <a:themeElements>
    <a:clrScheme name="ALLPPT-COLOR-145">
      <a:dk1>
        <a:sysClr val="windowText" lastClr="000000"/>
      </a:dk1>
      <a:lt1>
        <a:sysClr val="window" lastClr="FFFFFF"/>
      </a:lt1>
      <a:dk2>
        <a:srgbClr val="1F497D"/>
      </a:dk2>
      <a:lt2>
        <a:srgbClr val="EEECE1"/>
      </a:lt2>
      <a:accent1>
        <a:srgbClr val="EE6CC1"/>
      </a:accent1>
      <a:accent2>
        <a:srgbClr val="B982D5"/>
      </a:accent2>
      <a:accent3>
        <a:srgbClr val="6DB0E4"/>
      </a:accent3>
      <a:accent4>
        <a:srgbClr val="47D3DC"/>
      </a:accent4>
      <a:accent5>
        <a:srgbClr val="476ADD"/>
      </a:accent5>
      <a:accent6>
        <a:srgbClr val="5A28C8"/>
      </a:accent6>
      <a:hlink>
        <a:srgbClr val="FFFF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145">
      <a:dk1>
        <a:sysClr val="windowText" lastClr="000000"/>
      </a:dk1>
      <a:lt1>
        <a:sysClr val="window" lastClr="FFFFFF"/>
      </a:lt1>
      <a:dk2>
        <a:srgbClr val="1F497D"/>
      </a:dk2>
      <a:lt2>
        <a:srgbClr val="EEECE1"/>
      </a:lt2>
      <a:accent1>
        <a:srgbClr val="EE6CC1"/>
      </a:accent1>
      <a:accent2>
        <a:srgbClr val="B982D5"/>
      </a:accent2>
      <a:accent3>
        <a:srgbClr val="6DB0E4"/>
      </a:accent3>
      <a:accent4>
        <a:srgbClr val="47D3DC"/>
      </a:accent4>
      <a:accent5>
        <a:srgbClr val="476ADD"/>
      </a:accent5>
      <a:accent6>
        <a:srgbClr val="5A28C8"/>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145">
      <a:dk1>
        <a:sysClr val="windowText" lastClr="000000"/>
      </a:dk1>
      <a:lt1>
        <a:sysClr val="window" lastClr="FFFFFF"/>
      </a:lt1>
      <a:dk2>
        <a:srgbClr val="1F497D"/>
      </a:dk2>
      <a:lt2>
        <a:srgbClr val="EEECE1"/>
      </a:lt2>
      <a:accent1>
        <a:srgbClr val="EE6CC1"/>
      </a:accent1>
      <a:accent2>
        <a:srgbClr val="B982D5"/>
      </a:accent2>
      <a:accent3>
        <a:srgbClr val="6DB0E4"/>
      </a:accent3>
      <a:accent4>
        <a:srgbClr val="47D3DC"/>
      </a:accent4>
      <a:accent5>
        <a:srgbClr val="476ADD"/>
      </a:accent5>
      <a:accent6>
        <a:srgbClr val="5A28C8"/>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3961</TotalTime>
  <Words>3909</Words>
  <Application>Microsoft Office PowerPoint</Application>
  <PresentationFormat>Widescreen</PresentationFormat>
  <Paragraphs>262</Paragraphs>
  <Slides>20</Slides>
  <Notes>1</Notes>
  <HiddenSlides>0</HiddenSlides>
  <MMClips>10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20</vt:i4>
      </vt:variant>
    </vt:vector>
  </HeadingPairs>
  <TitlesOfParts>
    <vt:vector size="32" baseType="lpstr">
      <vt:lpstr>Arial</vt:lpstr>
      <vt:lpstr>Calibri</vt:lpstr>
      <vt:lpstr>Calibri Light</vt:lpstr>
      <vt:lpstr>Consolas</vt:lpstr>
      <vt:lpstr>Courier New</vt:lpstr>
      <vt:lpstr>Roboto</vt:lpstr>
      <vt:lpstr>Times New Roman</vt:lpstr>
      <vt:lpstr>urw-din</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Avneesh</dc:creator>
  <cp:lastModifiedBy>Avneesh</cp:lastModifiedBy>
  <cp:revision>105</cp:revision>
  <cp:lastPrinted>2020-11-19T14:56:20Z</cp:lastPrinted>
  <dcterms:created xsi:type="dcterms:W3CDTF">2020-01-20T05:08:25Z</dcterms:created>
  <dcterms:modified xsi:type="dcterms:W3CDTF">2020-11-24T14:02:35Z</dcterms:modified>
</cp:coreProperties>
</file>

<file path=docProps/thumbnail.jpeg>
</file>